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5"/>
  </p:sldMasterIdLst>
  <p:notesMasterIdLst>
    <p:notesMasterId r:id="rId16"/>
  </p:notesMasterIdLst>
  <p:handoutMasterIdLst>
    <p:handoutMasterId r:id="rId17"/>
  </p:handoutMasterIdLst>
  <p:sldIdLst>
    <p:sldId id="258" r:id="rId6"/>
    <p:sldId id="28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26" r:id="rId1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F72"/>
    <a:srgbClr val="8DC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47" autoAdjust="0"/>
    <p:restoredTop sz="83015" autoAdjust="0"/>
  </p:normalViewPr>
  <p:slideViewPr>
    <p:cSldViewPr showGuides="1">
      <p:cViewPr>
        <p:scale>
          <a:sx n="100" d="100"/>
          <a:sy n="100" d="100"/>
        </p:scale>
        <p:origin x="-360" y="-21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402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45AE0C-AC01-4133-8ECC-A44701005514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0790C79-C3C2-4FAC-A834-A3BD7AC9DDE8}">
      <dgm:prSet phldrT="[Text]" custT="1"/>
      <dgm:spPr>
        <a:gradFill rotWithShape="0">
          <a:gsLst>
            <a:gs pos="0">
              <a:schemeClr val="tx1">
                <a:lumMod val="50000"/>
                <a:lumOff val="50000"/>
              </a:schemeClr>
            </a:gs>
            <a:gs pos="80000">
              <a:schemeClr val="bg2">
                <a:lumMod val="65000"/>
              </a:schemeClr>
            </a:gs>
            <a:gs pos="100000">
              <a:schemeClr val="bg2">
                <a:lumMod val="75000"/>
              </a:schemeClr>
            </a:gs>
          </a:gsLst>
        </a:gradFill>
      </dgm:spPr>
      <dgm:t>
        <a:bodyPr/>
        <a:lstStyle/>
        <a:p>
          <a:r>
            <a:rPr lang="de-CH" sz="1800" dirty="0" smtClean="0"/>
            <a:t>Kantonsspital St.Gallen</a:t>
          </a:r>
        </a:p>
        <a:p>
          <a:r>
            <a:rPr lang="de-CH" sz="1800" dirty="0" smtClean="0"/>
            <a:t>facts &amp; figures</a:t>
          </a:r>
        </a:p>
      </dgm:t>
    </dgm:pt>
    <dgm:pt modelId="{AF70AA3D-731A-4D43-ADCE-A9242B63BEDD}" type="parTrans" cxnId="{838BDEDE-C096-42F0-BE36-020D625EF680}">
      <dgm:prSet/>
      <dgm:spPr/>
      <dgm:t>
        <a:bodyPr/>
        <a:lstStyle/>
        <a:p>
          <a:endParaRPr lang="de-CH" sz="1600"/>
        </a:p>
      </dgm:t>
    </dgm:pt>
    <dgm:pt modelId="{37705CC2-2E98-49A2-97EB-40641ECDBB79}" type="sibTrans" cxnId="{838BDEDE-C096-42F0-BE36-020D625EF680}">
      <dgm:prSet/>
      <dgm:spPr/>
      <dgm:t>
        <a:bodyPr/>
        <a:lstStyle/>
        <a:p>
          <a:endParaRPr lang="de-CH" sz="1600"/>
        </a:p>
      </dgm:t>
    </dgm:pt>
    <dgm:pt modelId="{C723E16C-0C7D-4ABD-980A-F3CFDA490AAC}">
      <dgm:prSet phldrT="[Text]" custT="1"/>
      <dgm:spPr/>
      <dgm:t>
        <a:bodyPr/>
        <a:lstStyle/>
        <a:p>
          <a:r>
            <a:rPr lang="de-CH" sz="1800" dirty="0" smtClean="0"/>
            <a:t>Hospital challenges in</a:t>
          </a:r>
        </a:p>
        <a:p>
          <a:r>
            <a:rPr lang="de-CH" sz="1800" dirty="0" smtClean="0"/>
            <a:t>Smart City environment</a:t>
          </a:r>
        </a:p>
      </dgm:t>
    </dgm:pt>
    <dgm:pt modelId="{7C976CFE-987B-4582-9798-5C7DAAE7D3DD}" type="parTrans" cxnId="{541CADC6-4294-4889-AD55-057402194442}">
      <dgm:prSet/>
      <dgm:spPr/>
      <dgm:t>
        <a:bodyPr/>
        <a:lstStyle/>
        <a:p>
          <a:endParaRPr lang="de-CH" sz="1600"/>
        </a:p>
      </dgm:t>
    </dgm:pt>
    <dgm:pt modelId="{4BFE5D04-AA68-4284-9222-A6977D6CBFC8}" type="sibTrans" cxnId="{541CADC6-4294-4889-AD55-057402194442}">
      <dgm:prSet/>
      <dgm:spPr/>
      <dgm:t>
        <a:bodyPr/>
        <a:lstStyle/>
        <a:p>
          <a:endParaRPr lang="de-CH" sz="1600"/>
        </a:p>
      </dgm:t>
    </dgm:pt>
    <dgm:pt modelId="{56AFBABF-F156-41F2-BE46-734AC21D4C74}">
      <dgm:prSet phldrT="[Text]" custT="1"/>
      <dgm:spPr/>
      <dgm:t>
        <a:bodyPr/>
        <a:lstStyle/>
        <a:p>
          <a:r>
            <a:rPr lang="de-CH" sz="1800" dirty="0" smtClean="0"/>
            <a:t>Recommendations</a:t>
          </a:r>
        </a:p>
        <a:p>
          <a:r>
            <a:rPr lang="de-CH" sz="1800" dirty="0" smtClean="0"/>
            <a:t>&amp; key focus areas</a:t>
          </a:r>
          <a:endParaRPr lang="de-CH" sz="1800" dirty="0"/>
        </a:p>
      </dgm:t>
    </dgm:pt>
    <dgm:pt modelId="{0023A866-6B68-4966-B094-233A7BCB1168}" type="parTrans" cxnId="{D5B940CB-2690-427B-9F5F-6F833BF31A62}">
      <dgm:prSet/>
      <dgm:spPr/>
      <dgm:t>
        <a:bodyPr/>
        <a:lstStyle/>
        <a:p>
          <a:endParaRPr lang="de-CH" sz="1600"/>
        </a:p>
      </dgm:t>
    </dgm:pt>
    <dgm:pt modelId="{581BBBA2-9CDE-447D-BBFA-9EF9DC06C079}" type="sibTrans" cxnId="{D5B940CB-2690-427B-9F5F-6F833BF31A62}">
      <dgm:prSet/>
      <dgm:spPr/>
      <dgm:t>
        <a:bodyPr/>
        <a:lstStyle/>
        <a:p>
          <a:endParaRPr lang="de-CH" sz="1600"/>
        </a:p>
      </dgm:t>
    </dgm:pt>
    <dgm:pt modelId="{5D7B96E7-FDC8-4FCD-BE48-C904CDC14CEB}">
      <dgm:prSet phldrT="[Text]" custT="1"/>
      <dgm:spPr/>
      <dgm:t>
        <a:bodyPr/>
        <a:lstStyle/>
        <a:p>
          <a:r>
            <a:rPr lang="de-CH" sz="1800" dirty="0" smtClean="0"/>
            <a:t>What happens if …</a:t>
          </a:r>
          <a:endParaRPr lang="de-CH" sz="1800" dirty="0"/>
        </a:p>
      </dgm:t>
    </dgm:pt>
    <dgm:pt modelId="{5E52785E-785F-4229-8AA0-3001B475B4BF}" type="parTrans" cxnId="{D2276C19-ED09-4891-9FC4-40DB657E06D9}">
      <dgm:prSet/>
      <dgm:spPr/>
      <dgm:t>
        <a:bodyPr/>
        <a:lstStyle/>
        <a:p>
          <a:endParaRPr lang="de-CH"/>
        </a:p>
      </dgm:t>
    </dgm:pt>
    <dgm:pt modelId="{4EA2C1E7-73C3-4FDD-AAF2-C4EDB1E313B8}" type="sibTrans" cxnId="{D2276C19-ED09-4891-9FC4-40DB657E06D9}">
      <dgm:prSet/>
      <dgm:spPr/>
      <dgm:t>
        <a:bodyPr/>
        <a:lstStyle/>
        <a:p>
          <a:endParaRPr lang="de-CH"/>
        </a:p>
      </dgm:t>
    </dgm:pt>
    <dgm:pt modelId="{B68C2967-DC60-4232-868C-EC66318DDB24}" type="pres">
      <dgm:prSet presAssocID="{F845AE0C-AC01-4133-8ECC-A447010055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89D5B5AB-7817-439F-A6A8-EF52E7312E5C}" type="pres">
      <dgm:prSet presAssocID="{50790C79-C3C2-4FAC-A834-A3BD7AC9DDE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11554DC6-52D4-4712-80D1-7B1CCC56758E}" type="pres">
      <dgm:prSet presAssocID="{37705CC2-2E98-49A2-97EB-40641ECDBB79}" presName="sibTrans" presStyleCnt="0"/>
      <dgm:spPr/>
    </dgm:pt>
    <dgm:pt modelId="{7FF71064-7984-4F4E-88CB-F44E9C72701D}" type="pres">
      <dgm:prSet presAssocID="{C723E16C-0C7D-4ABD-980A-F3CFDA490AA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4053A4F-8AB8-4BDB-A2BC-1EA5750DF4C3}" type="pres">
      <dgm:prSet presAssocID="{4BFE5D04-AA68-4284-9222-A6977D6CBFC8}" presName="sibTrans" presStyleCnt="0"/>
      <dgm:spPr/>
    </dgm:pt>
    <dgm:pt modelId="{0127C60F-4AFD-483C-9848-8772B32EBC18}" type="pres">
      <dgm:prSet presAssocID="{5D7B96E7-FDC8-4FCD-BE48-C904CDC14CE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F8D3514-2AB6-4482-82B4-F892DC8A1EDE}" type="pres">
      <dgm:prSet presAssocID="{4EA2C1E7-73C3-4FDD-AAF2-C4EDB1E313B8}" presName="sibTrans" presStyleCnt="0"/>
      <dgm:spPr/>
    </dgm:pt>
    <dgm:pt modelId="{3FD73906-A0B4-4627-A2EC-C5A35A40DA79}" type="pres">
      <dgm:prSet presAssocID="{56AFBABF-F156-41F2-BE46-734AC21D4C7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C86C9E06-2BDF-47FB-9331-BBC4D7D7FEAE}" type="presOf" srcId="{5D7B96E7-FDC8-4FCD-BE48-C904CDC14CEB}" destId="{0127C60F-4AFD-483C-9848-8772B32EBC18}" srcOrd="0" destOrd="0" presId="urn:microsoft.com/office/officeart/2005/8/layout/default"/>
    <dgm:cxn modelId="{541CADC6-4294-4889-AD55-057402194442}" srcId="{F845AE0C-AC01-4133-8ECC-A44701005514}" destId="{C723E16C-0C7D-4ABD-980A-F3CFDA490AAC}" srcOrd="1" destOrd="0" parTransId="{7C976CFE-987B-4582-9798-5C7DAAE7D3DD}" sibTransId="{4BFE5D04-AA68-4284-9222-A6977D6CBFC8}"/>
    <dgm:cxn modelId="{605A5078-6966-4D58-9D18-760008A66164}" type="presOf" srcId="{C723E16C-0C7D-4ABD-980A-F3CFDA490AAC}" destId="{7FF71064-7984-4F4E-88CB-F44E9C72701D}" srcOrd="0" destOrd="0" presId="urn:microsoft.com/office/officeart/2005/8/layout/default"/>
    <dgm:cxn modelId="{B89F6FD4-EBDC-4F82-BA37-D336E0F29006}" type="presOf" srcId="{50790C79-C3C2-4FAC-A834-A3BD7AC9DDE8}" destId="{89D5B5AB-7817-439F-A6A8-EF52E7312E5C}" srcOrd="0" destOrd="0" presId="urn:microsoft.com/office/officeart/2005/8/layout/default"/>
    <dgm:cxn modelId="{D5B940CB-2690-427B-9F5F-6F833BF31A62}" srcId="{F845AE0C-AC01-4133-8ECC-A44701005514}" destId="{56AFBABF-F156-41F2-BE46-734AC21D4C74}" srcOrd="3" destOrd="0" parTransId="{0023A866-6B68-4966-B094-233A7BCB1168}" sibTransId="{581BBBA2-9CDE-447D-BBFA-9EF9DC06C079}"/>
    <dgm:cxn modelId="{838BDEDE-C096-42F0-BE36-020D625EF680}" srcId="{F845AE0C-AC01-4133-8ECC-A44701005514}" destId="{50790C79-C3C2-4FAC-A834-A3BD7AC9DDE8}" srcOrd="0" destOrd="0" parTransId="{AF70AA3D-731A-4D43-ADCE-A9242B63BEDD}" sibTransId="{37705CC2-2E98-49A2-97EB-40641ECDBB79}"/>
    <dgm:cxn modelId="{24C4EEE2-32D3-4484-B34D-6F393705413D}" type="presOf" srcId="{F845AE0C-AC01-4133-8ECC-A44701005514}" destId="{B68C2967-DC60-4232-868C-EC66318DDB24}" srcOrd="0" destOrd="0" presId="urn:microsoft.com/office/officeart/2005/8/layout/default"/>
    <dgm:cxn modelId="{7977203B-05A8-4961-AF85-5217CA647105}" type="presOf" srcId="{56AFBABF-F156-41F2-BE46-734AC21D4C74}" destId="{3FD73906-A0B4-4627-A2EC-C5A35A40DA79}" srcOrd="0" destOrd="0" presId="urn:microsoft.com/office/officeart/2005/8/layout/default"/>
    <dgm:cxn modelId="{D2276C19-ED09-4891-9FC4-40DB657E06D9}" srcId="{F845AE0C-AC01-4133-8ECC-A44701005514}" destId="{5D7B96E7-FDC8-4FCD-BE48-C904CDC14CEB}" srcOrd="2" destOrd="0" parTransId="{5E52785E-785F-4229-8AA0-3001B475B4BF}" sibTransId="{4EA2C1E7-73C3-4FDD-AAF2-C4EDB1E313B8}"/>
    <dgm:cxn modelId="{F6C81BA7-FF58-4508-8384-0F5E7C42267D}" type="presParOf" srcId="{B68C2967-DC60-4232-868C-EC66318DDB24}" destId="{89D5B5AB-7817-439F-A6A8-EF52E7312E5C}" srcOrd="0" destOrd="0" presId="urn:microsoft.com/office/officeart/2005/8/layout/default"/>
    <dgm:cxn modelId="{FCEF29C6-CED5-4FF9-949D-C851C0733DE8}" type="presParOf" srcId="{B68C2967-DC60-4232-868C-EC66318DDB24}" destId="{11554DC6-52D4-4712-80D1-7B1CCC56758E}" srcOrd="1" destOrd="0" presId="urn:microsoft.com/office/officeart/2005/8/layout/default"/>
    <dgm:cxn modelId="{7303797D-B160-4594-B7D0-6397C7EC5894}" type="presParOf" srcId="{B68C2967-DC60-4232-868C-EC66318DDB24}" destId="{7FF71064-7984-4F4E-88CB-F44E9C72701D}" srcOrd="2" destOrd="0" presId="urn:microsoft.com/office/officeart/2005/8/layout/default"/>
    <dgm:cxn modelId="{55A94AB0-3C16-4A6E-9EA3-C3FC3C45FCA6}" type="presParOf" srcId="{B68C2967-DC60-4232-868C-EC66318DDB24}" destId="{84053A4F-8AB8-4BDB-A2BC-1EA5750DF4C3}" srcOrd="3" destOrd="0" presId="urn:microsoft.com/office/officeart/2005/8/layout/default"/>
    <dgm:cxn modelId="{CCF8399B-300D-47A2-B02E-FCCDC567041C}" type="presParOf" srcId="{B68C2967-DC60-4232-868C-EC66318DDB24}" destId="{0127C60F-4AFD-483C-9848-8772B32EBC18}" srcOrd="4" destOrd="0" presId="urn:microsoft.com/office/officeart/2005/8/layout/default"/>
    <dgm:cxn modelId="{544EED69-CEE2-4C4D-9D93-AA21640AD351}" type="presParOf" srcId="{B68C2967-DC60-4232-868C-EC66318DDB24}" destId="{8F8D3514-2AB6-4482-82B4-F892DC8A1EDE}" srcOrd="5" destOrd="0" presId="urn:microsoft.com/office/officeart/2005/8/layout/default"/>
    <dgm:cxn modelId="{BA97AD8F-E644-42D7-B406-BEB4757CF367}" type="presParOf" srcId="{B68C2967-DC60-4232-868C-EC66318DDB24}" destId="{3FD73906-A0B4-4627-A2EC-C5A35A40DA7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BE2B05-69C2-497C-8F9A-CAC81B4B1DF7}" type="doc">
      <dgm:prSet loTypeId="urn:microsoft.com/office/officeart/2005/8/layout/hList3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de-CH"/>
        </a:p>
      </dgm:t>
    </dgm:pt>
    <dgm:pt modelId="{D3F20253-F1FC-414F-B8BD-3C9719450B87}">
      <dgm:prSet phldrT="[Text]" custT="1"/>
      <dgm:spPr/>
      <dgm:t>
        <a:bodyPr/>
        <a:lstStyle/>
        <a:p>
          <a:r>
            <a:rPr lang="de-CH" sz="1300" b="1" dirty="0" smtClean="0"/>
            <a:t>60 trucks/d</a:t>
          </a:r>
          <a:br>
            <a:rPr lang="de-CH" sz="1300" b="1" dirty="0" smtClean="0"/>
          </a:br>
          <a:r>
            <a:rPr lang="de-CH" sz="1200" dirty="0" smtClean="0"/>
            <a:t>Incoming goods</a:t>
          </a:r>
        </a:p>
      </dgm:t>
    </dgm:pt>
    <dgm:pt modelId="{88A6A873-7035-4DF4-AF76-F9E9551EAB41}" type="parTrans" cxnId="{774659C6-4DC2-493D-8C97-5D9AF576D5E6}">
      <dgm:prSet/>
      <dgm:spPr/>
      <dgm:t>
        <a:bodyPr/>
        <a:lstStyle/>
        <a:p>
          <a:endParaRPr lang="de-CH" sz="1300"/>
        </a:p>
      </dgm:t>
    </dgm:pt>
    <dgm:pt modelId="{2C5FC41C-5385-4860-AF36-ED14AB4A7B53}" type="sibTrans" cxnId="{774659C6-4DC2-493D-8C97-5D9AF576D5E6}">
      <dgm:prSet/>
      <dgm:spPr/>
      <dgm:t>
        <a:bodyPr/>
        <a:lstStyle/>
        <a:p>
          <a:endParaRPr lang="de-CH" sz="1300"/>
        </a:p>
      </dgm:t>
    </dgm:pt>
    <dgm:pt modelId="{8933CA48-2B02-4324-8C6B-580885C06D5A}">
      <dgm:prSet phldrT="[Text]" custT="1"/>
      <dgm:spPr/>
      <dgm:t>
        <a:bodyPr/>
        <a:lstStyle/>
        <a:p>
          <a:r>
            <a:rPr lang="de-CH" sz="1300" b="1" dirty="0" smtClean="0"/>
            <a:t>4’500/d </a:t>
          </a:r>
          <a:br>
            <a:rPr lang="de-CH" sz="1300" b="1" dirty="0" smtClean="0"/>
          </a:br>
          <a:r>
            <a:rPr lang="de-CH" sz="1200" dirty="0" smtClean="0"/>
            <a:t>Meals</a:t>
          </a:r>
          <a:endParaRPr lang="de-CH" sz="1200" dirty="0"/>
        </a:p>
      </dgm:t>
    </dgm:pt>
    <dgm:pt modelId="{12C9CC37-EF01-48E1-8C93-70FFBAFAE2B6}" type="parTrans" cxnId="{639ACD1E-1010-4D7F-9929-5FCA4098FDD3}">
      <dgm:prSet/>
      <dgm:spPr/>
      <dgm:t>
        <a:bodyPr/>
        <a:lstStyle/>
        <a:p>
          <a:endParaRPr lang="de-CH" sz="1300"/>
        </a:p>
      </dgm:t>
    </dgm:pt>
    <dgm:pt modelId="{0AF8E148-4AED-432D-ADDD-46D468875793}" type="sibTrans" cxnId="{639ACD1E-1010-4D7F-9929-5FCA4098FDD3}">
      <dgm:prSet/>
      <dgm:spPr/>
      <dgm:t>
        <a:bodyPr/>
        <a:lstStyle/>
        <a:p>
          <a:endParaRPr lang="de-CH" sz="1300"/>
        </a:p>
      </dgm:t>
    </dgm:pt>
    <dgm:pt modelId="{D0973C2F-11E1-4A73-817C-47350FC30D82}">
      <dgm:prSet phldrT="[Text]" custT="1"/>
      <dgm:spPr/>
      <dgm:t>
        <a:bodyPr/>
        <a:lstStyle/>
        <a:p>
          <a:r>
            <a:rPr lang="de-CH" sz="1300" b="1" dirty="0" smtClean="0"/>
            <a:t>1’600/d </a:t>
          </a:r>
          <a:r>
            <a:rPr lang="de-CH" sz="1300" dirty="0" smtClean="0"/>
            <a:t/>
          </a:r>
          <a:br>
            <a:rPr lang="de-CH" sz="1300" dirty="0" smtClean="0"/>
          </a:br>
          <a:r>
            <a:rPr lang="de-CH" sz="1200" dirty="0" smtClean="0"/>
            <a:t>Phone calls</a:t>
          </a:r>
        </a:p>
      </dgm:t>
    </dgm:pt>
    <dgm:pt modelId="{0D3D0AD7-99FB-4399-9225-87E2E1413C15}" type="parTrans" cxnId="{C750E465-9568-4D08-BA17-BAC0BCA1531E}">
      <dgm:prSet/>
      <dgm:spPr/>
      <dgm:t>
        <a:bodyPr/>
        <a:lstStyle/>
        <a:p>
          <a:endParaRPr lang="de-CH" sz="1300"/>
        </a:p>
      </dgm:t>
    </dgm:pt>
    <dgm:pt modelId="{D98EC7FF-C3C3-4E2E-A24A-4427145BFD4C}" type="sibTrans" cxnId="{C750E465-9568-4D08-BA17-BAC0BCA1531E}">
      <dgm:prSet/>
      <dgm:spPr/>
      <dgm:t>
        <a:bodyPr/>
        <a:lstStyle/>
        <a:p>
          <a:endParaRPr lang="de-CH" sz="1300"/>
        </a:p>
      </dgm:t>
    </dgm:pt>
    <dgm:pt modelId="{C4F7A271-6F7F-440F-8182-1BC17BF5AA86}">
      <dgm:prSet phldrT="[Text]" custT="1"/>
      <dgm:spPr/>
      <dgm:t>
        <a:bodyPr/>
        <a:lstStyle/>
        <a:p>
          <a:r>
            <a:rPr lang="de-CH" sz="1300" b="1" dirty="0" smtClean="0"/>
            <a:t>6’746</a:t>
          </a:r>
          <a:r>
            <a:rPr lang="de-CH" sz="1300" dirty="0" smtClean="0"/>
            <a:t/>
          </a:r>
          <a:br>
            <a:rPr lang="de-CH" sz="1300" dirty="0" smtClean="0"/>
          </a:br>
          <a:r>
            <a:rPr lang="de-CH" sz="1200" dirty="0" smtClean="0"/>
            <a:t>Rooms to clean</a:t>
          </a:r>
          <a:endParaRPr lang="de-CH" sz="1200" dirty="0"/>
        </a:p>
      </dgm:t>
    </dgm:pt>
    <dgm:pt modelId="{7E49EBB1-4085-47FF-9403-64B142878B42}" type="parTrans" cxnId="{6F63BF83-FDD5-4B0D-AC3B-BEC0F14EDD5C}">
      <dgm:prSet/>
      <dgm:spPr/>
      <dgm:t>
        <a:bodyPr/>
        <a:lstStyle/>
        <a:p>
          <a:endParaRPr lang="de-CH" sz="1300"/>
        </a:p>
      </dgm:t>
    </dgm:pt>
    <dgm:pt modelId="{9D16703E-1EF4-4371-97A2-FAEE0CBFA489}" type="sibTrans" cxnId="{6F63BF83-FDD5-4B0D-AC3B-BEC0F14EDD5C}">
      <dgm:prSet/>
      <dgm:spPr/>
      <dgm:t>
        <a:bodyPr/>
        <a:lstStyle/>
        <a:p>
          <a:endParaRPr lang="de-CH" sz="1300"/>
        </a:p>
      </dgm:t>
    </dgm:pt>
    <dgm:pt modelId="{FD181950-B588-4F70-BF68-618B489F4D74}">
      <dgm:prSet phldrT="[Text]" custT="1"/>
      <dgm:spPr/>
      <dgm:t>
        <a:bodyPr/>
        <a:lstStyle/>
        <a:p>
          <a:r>
            <a:rPr lang="de-CH" sz="1800" b="1" dirty="0" smtClean="0"/>
            <a:t>Operations &amp; Infrastructure</a:t>
          </a:r>
        </a:p>
      </dgm:t>
    </dgm:pt>
    <dgm:pt modelId="{771E9E1C-1F1C-4F19-BCD1-0801A340BD9A}" type="parTrans" cxnId="{6E63EC10-D1B9-412E-B23D-16AA4602AF6F}">
      <dgm:prSet/>
      <dgm:spPr/>
      <dgm:t>
        <a:bodyPr/>
        <a:lstStyle/>
        <a:p>
          <a:endParaRPr lang="de-CH" sz="1300"/>
        </a:p>
      </dgm:t>
    </dgm:pt>
    <dgm:pt modelId="{1ABEB72E-CFF3-4474-AEA7-341D90E9D825}" type="sibTrans" cxnId="{6E63EC10-D1B9-412E-B23D-16AA4602AF6F}">
      <dgm:prSet/>
      <dgm:spPr/>
      <dgm:t>
        <a:bodyPr/>
        <a:lstStyle/>
        <a:p>
          <a:endParaRPr lang="de-CH" sz="1300"/>
        </a:p>
      </dgm:t>
    </dgm:pt>
    <dgm:pt modelId="{89AEBCE5-51F3-4312-87E5-1A7E08B280BD}">
      <dgm:prSet phldrT="[Text]" custT="1"/>
      <dgm:spPr/>
      <dgm:t>
        <a:bodyPr/>
        <a:lstStyle/>
        <a:p>
          <a:r>
            <a:rPr lang="de-CH" sz="1300" b="1" dirty="0" smtClean="0"/>
            <a:t>5’000 kg/d </a:t>
          </a:r>
          <a:r>
            <a:rPr lang="de-CH" sz="1300" dirty="0" smtClean="0"/>
            <a:t/>
          </a:r>
          <a:br>
            <a:rPr lang="de-CH" sz="1300" dirty="0" smtClean="0"/>
          </a:br>
          <a:r>
            <a:rPr lang="de-CH" sz="1200" dirty="0" smtClean="0"/>
            <a:t>Laundry</a:t>
          </a:r>
          <a:endParaRPr lang="de-CH" sz="1200" dirty="0"/>
        </a:p>
      </dgm:t>
    </dgm:pt>
    <dgm:pt modelId="{BBF4BE5D-666D-42BD-A62D-FFC7B9F3753C}" type="parTrans" cxnId="{5BA79389-8963-431A-834B-9AFBA2AD7050}">
      <dgm:prSet/>
      <dgm:spPr/>
      <dgm:t>
        <a:bodyPr/>
        <a:lstStyle/>
        <a:p>
          <a:endParaRPr lang="de-CH" sz="1300"/>
        </a:p>
      </dgm:t>
    </dgm:pt>
    <dgm:pt modelId="{143D87EF-2BF5-46F6-A955-5C98128440F4}" type="sibTrans" cxnId="{5BA79389-8963-431A-834B-9AFBA2AD7050}">
      <dgm:prSet/>
      <dgm:spPr/>
      <dgm:t>
        <a:bodyPr/>
        <a:lstStyle/>
        <a:p>
          <a:endParaRPr lang="de-CH" sz="1300"/>
        </a:p>
      </dgm:t>
    </dgm:pt>
    <dgm:pt modelId="{D8B30954-343C-403B-A40D-FB18A90BF0FF}">
      <dgm:prSet phldrT="[Text]" custT="1"/>
      <dgm:spPr/>
      <dgm:t>
        <a:bodyPr/>
        <a:lstStyle/>
        <a:p>
          <a:r>
            <a:rPr lang="de-CH" sz="1200" b="1" dirty="0" smtClean="0"/>
            <a:t>2’500/d</a:t>
          </a:r>
          <a:r>
            <a:rPr lang="de-CH" sz="1200" dirty="0" smtClean="0"/>
            <a:t/>
          </a:r>
          <a:br>
            <a:rPr lang="de-CH" sz="1200" dirty="0" smtClean="0"/>
          </a:br>
          <a:r>
            <a:rPr lang="de-CH" sz="1200" dirty="0" smtClean="0"/>
            <a:t>Postal items</a:t>
          </a:r>
        </a:p>
      </dgm:t>
    </dgm:pt>
    <dgm:pt modelId="{609EB1D1-A379-4D78-8DB8-8B2640A0102A}" type="parTrans" cxnId="{E430471F-0908-41B4-92C2-8C53B86146F1}">
      <dgm:prSet/>
      <dgm:spPr/>
      <dgm:t>
        <a:bodyPr/>
        <a:lstStyle/>
        <a:p>
          <a:endParaRPr lang="de-CH" sz="1300"/>
        </a:p>
      </dgm:t>
    </dgm:pt>
    <dgm:pt modelId="{C098E9AB-F410-4DD1-B9A3-D09F5C45D7DC}" type="sibTrans" cxnId="{E430471F-0908-41B4-92C2-8C53B86146F1}">
      <dgm:prSet/>
      <dgm:spPr/>
      <dgm:t>
        <a:bodyPr/>
        <a:lstStyle/>
        <a:p>
          <a:endParaRPr lang="de-CH" sz="1300"/>
        </a:p>
      </dgm:t>
    </dgm:pt>
    <dgm:pt modelId="{5CB66A2D-A015-4453-9705-BCE5746CB446}">
      <dgm:prSet phldrT="[Text]" custT="1"/>
      <dgm:spPr/>
      <dgm:t>
        <a:bodyPr/>
        <a:lstStyle/>
        <a:p>
          <a:r>
            <a:rPr lang="de-CH" sz="1300" b="1" dirty="0" smtClean="0"/>
            <a:t>120’000 m</a:t>
          </a:r>
          <a:r>
            <a:rPr lang="de-CH" sz="1300" b="1" baseline="30000" dirty="0" smtClean="0"/>
            <a:t>3</a:t>
          </a:r>
          <a:r>
            <a:rPr lang="de-CH" sz="1300" b="1" baseline="0" dirty="0" smtClean="0"/>
            <a:t>/yr</a:t>
          </a:r>
          <a:br>
            <a:rPr lang="de-CH" sz="1300" b="1" baseline="0" dirty="0" smtClean="0"/>
          </a:br>
          <a:r>
            <a:rPr lang="de-CH" sz="1200" dirty="0" smtClean="0"/>
            <a:t>Water</a:t>
          </a:r>
        </a:p>
        <a:p>
          <a:r>
            <a:rPr lang="de-CH" sz="1200" dirty="0" smtClean="0"/>
            <a:t>(= 600 private homes)</a:t>
          </a:r>
          <a:endParaRPr lang="de-CH" sz="1200" baseline="30000" dirty="0"/>
        </a:p>
      </dgm:t>
    </dgm:pt>
    <dgm:pt modelId="{E2E52CB2-2E07-4812-82C4-2B38CD29F59C}" type="parTrans" cxnId="{E934FCF8-2B00-42C5-9F3E-BD50235BEEFB}">
      <dgm:prSet/>
      <dgm:spPr/>
      <dgm:t>
        <a:bodyPr/>
        <a:lstStyle/>
        <a:p>
          <a:endParaRPr lang="de-CH" sz="1300"/>
        </a:p>
      </dgm:t>
    </dgm:pt>
    <dgm:pt modelId="{4229703C-9A6C-42C5-B7A9-F68CD9EE3281}" type="sibTrans" cxnId="{E934FCF8-2B00-42C5-9F3E-BD50235BEEFB}">
      <dgm:prSet/>
      <dgm:spPr/>
      <dgm:t>
        <a:bodyPr/>
        <a:lstStyle/>
        <a:p>
          <a:endParaRPr lang="de-CH" sz="1300"/>
        </a:p>
      </dgm:t>
    </dgm:pt>
    <dgm:pt modelId="{DB4219C8-19BD-4613-91C0-F43F2A3F693C}">
      <dgm:prSet phldrT="[Text]" custT="1"/>
      <dgm:spPr/>
      <dgm:t>
        <a:bodyPr/>
        <a:lstStyle/>
        <a:p>
          <a:r>
            <a:rPr lang="de-CH" sz="1300" b="1" dirty="0" smtClean="0"/>
            <a:t>11.3 GWh/yr</a:t>
          </a:r>
        </a:p>
        <a:p>
          <a:r>
            <a:rPr lang="de-CH" sz="1200" dirty="0" smtClean="0"/>
            <a:t>Electricity</a:t>
          </a:r>
        </a:p>
        <a:p>
          <a:r>
            <a:rPr lang="de-CH" sz="1200" dirty="0" smtClean="0"/>
            <a:t>(= 2000 private homes)</a:t>
          </a:r>
          <a:endParaRPr lang="de-CH" sz="1200" dirty="0"/>
        </a:p>
      </dgm:t>
    </dgm:pt>
    <dgm:pt modelId="{66FF5896-B633-43B2-BF6B-4E8967A3B97F}" type="sibTrans" cxnId="{F99120FA-7A76-4803-BB37-CAB09100EDF5}">
      <dgm:prSet/>
      <dgm:spPr/>
      <dgm:t>
        <a:bodyPr/>
        <a:lstStyle/>
        <a:p>
          <a:endParaRPr lang="de-CH" sz="1300"/>
        </a:p>
      </dgm:t>
    </dgm:pt>
    <dgm:pt modelId="{8332066C-42AB-4362-BE03-1FBC89E49955}" type="parTrans" cxnId="{F99120FA-7A76-4803-BB37-CAB09100EDF5}">
      <dgm:prSet/>
      <dgm:spPr/>
      <dgm:t>
        <a:bodyPr/>
        <a:lstStyle/>
        <a:p>
          <a:endParaRPr lang="de-CH" sz="1300"/>
        </a:p>
      </dgm:t>
    </dgm:pt>
    <dgm:pt modelId="{6AD45533-D909-4897-B3F1-E05F99DE1749}" type="pres">
      <dgm:prSet presAssocID="{53BE2B05-69C2-497C-8F9A-CAC81B4B1DF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14B66C76-9508-4484-9FF0-0A305A7CDEFB}" type="pres">
      <dgm:prSet presAssocID="{FD181950-B588-4F70-BF68-618B489F4D74}" presName="roof" presStyleLbl="dkBgShp" presStyleIdx="0" presStyleCnt="2" custScaleY="85457" custLinFactNeighborY="5692"/>
      <dgm:spPr/>
      <dgm:t>
        <a:bodyPr/>
        <a:lstStyle/>
        <a:p>
          <a:endParaRPr lang="de-CH"/>
        </a:p>
      </dgm:t>
    </dgm:pt>
    <dgm:pt modelId="{BA212445-316C-43DD-9042-6103295B63FA}" type="pres">
      <dgm:prSet presAssocID="{FD181950-B588-4F70-BF68-618B489F4D74}" presName="pillars" presStyleCnt="0"/>
      <dgm:spPr/>
      <dgm:t>
        <a:bodyPr/>
        <a:lstStyle/>
        <a:p>
          <a:endParaRPr lang="de-CH"/>
        </a:p>
      </dgm:t>
    </dgm:pt>
    <dgm:pt modelId="{A37492BE-4797-411C-BFD0-E6C2DE833FEC}" type="pres">
      <dgm:prSet presAssocID="{FD181950-B588-4F70-BF68-618B489F4D74}" presName="pillar1" presStyleLbl="node1" presStyleIdx="0" presStyleCnt="8" custScaleX="98969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563A898-4794-4E33-8A27-CBF788DF4865}" type="pres">
      <dgm:prSet presAssocID="{D0973C2F-11E1-4A73-817C-47350FC30D82}" presName="pillarX" presStyleLbl="node1" presStyleIdx="1" presStyleCnt="8" custScaleX="98969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B7ADC81C-A359-4543-ADC9-EE2D6FF5777C}" type="pres">
      <dgm:prSet presAssocID="{D8B30954-343C-403B-A40D-FB18A90BF0FF}" presName="pillarX" presStyleLbl="node1" presStyleIdx="2" presStyleCnt="8" custScaleX="9877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BAAE3E8E-8BCA-4F4B-9526-08979C2129CA}" type="pres">
      <dgm:prSet presAssocID="{8933CA48-2B02-4324-8C6B-580885C06D5A}" presName="pillarX" presStyleLbl="node1" presStyleIdx="3" presStyleCnt="8" custScaleX="9858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28256E50-9700-4E4D-9105-883AE4B574EA}" type="pres">
      <dgm:prSet presAssocID="{89AEBCE5-51F3-4312-87E5-1A7E08B280BD}" presName="pillarX" presStyleLbl="node1" presStyleIdx="4" presStyleCnt="8" custScaleX="9839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B346883-170F-4159-870F-C07F418ABD3B}" type="pres">
      <dgm:prSet presAssocID="{C4F7A271-6F7F-440F-8182-1BC17BF5AA86}" presName="pillarX" presStyleLbl="node1" presStyleIdx="5" presStyleCnt="8" custScaleX="9820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A9256824-6393-4648-B8E4-F00875A9D143}" type="pres">
      <dgm:prSet presAssocID="{DB4219C8-19BD-4613-91C0-F43F2A3F693C}" presName="pillar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FC65D7E4-F81F-4586-BB4A-EA78089BCAD8}" type="pres">
      <dgm:prSet presAssocID="{5CB66A2D-A015-4453-9705-BCE5746CB446}" presName="pillarX" presStyleLbl="node1" presStyleIdx="7" presStyleCnt="8" custScaleX="10556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689173ED-9CFE-4965-B7EA-07E8985ACFA2}" type="pres">
      <dgm:prSet presAssocID="{FD181950-B588-4F70-BF68-618B489F4D74}" presName="base" presStyleLbl="dkBgShp" presStyleIdx="1" presStyleCnt="2"/>
      <dgm:spPr/>
      <dgm:t>
        <a:bodyPr/>
        <a:lstStyle/>
        <a:p>
          <a:endParaRPr lang="de-CH"/>
        </a:p>
      </dgm:t>
    </dgm:pt>
  </dgm:ptLst>
  <dgm:cxnLst>
    <dgm:cxn modelId="{CFB15788-F2E5-47A9-BFAD-E22FD1B90396}" type="presOf" srcId="{C4F7A271-6F7F-440F-8182-1BC17BF5AA86}" destId="{7B346883-170F-4159-870F-C07F418ABD3B}" srcOrd="0" destOrd="0" presId="urn:microsoft.com/office/officeart/2005/8/layout/hList3"/>
    <dgm:cxn modelId="{639ACD1E-1010-4D7F-9929-5FCA4098FDD3}" srcId="{FD181950-B588-4F70-BF68-618B489F4D74}" destId="{8933CA48-2B02-4324-8C6B-580885C06D5A}" srcOrd="3" destOrd="0" parTransId="{12C9CC37-EF01-48E1-8C93-70FFBAFAE2B6}" sibTransId="{0AF8E148-4AED-432D-ADDD-46D468875793}"/>
    <dgm:cxn modelId="{6E63EC10-D1B9-412E-B23D-16AA4602AF6F}" srcId="{53BE2B05-69C2-497C-8F9A-CAC81B4B1DF7}" destId="{FD181950-B588-4F70-BF68-618B489F4D74}" srcOrd="0" destOrd="0" parTransId="{771E9E1C-1F1C-4F19-BCD1-0801A340BD9A}" sibTransId="{1ABEB72E-CFF3-4474-AEA7-341D90E9D825}"/>
    <dgm:cxn modelId="{260419AD-EDAF-48A2-9558-B07D92DBAE8F}" type="presOf" srcId="{5CB66A2D-A015-4453-9705-BCE5746CB446}" destId="{FC65D7E4-F81F-4586-BB4A-EA78089BCAD8}" srcOrd="0" destOrd="0" presId="urn:microsoft.com/office/officeart/2005/8/layout/hList3"/>
    <dgm:cxn modelId="{C750E465-9568-4D08-BA17-BAC0BCA1531E}" srcId="{FD181950-B588-4F70-BF68-618B489F4D74}" destId="{D0973C2F-11E1-4A73-817C-47350FC30D82}" srcOrd="1" destOrd="0" parTransId="{0D3D0AD7-99FB-4399-9225-87E2E1413C15}" sibTransId="{D98EC7FF-C3C3-4E2E-A24A-4427145BFD4C}"/>
    <dgm:cxn modelId="{2F676456-C36A-4977-AC62-A12C248C0287}" type="presOf" srcId="{DB4219C8-19BD-4613-91C0-F43F2A3F693C}" destId="{A9256824-6393-4648-B8E4-F00875A9D143}" srcOrd="0" destOrd="0" presId="urn:microsoft.com/office/officeart/2005/8/layout/hList3"/>
    <dgm:cxn modelId="{75AC957D-7A59-4E5B-8DDA-8FD0D46F1D67}" type="presOf" srcId="{FD181950-B588-4F70-BF68-618B489F4D74}" destId="{14B66C76-9508-4484-9FF0-0A305A7CDEFB}" srcOrd="0" destOrd="0" presId="urn:microsoft.com/office/officeart/2005/8/layout/hList3"/>
    <dgm:cxn modelId="{E430471F-0908-41B4-92C2-8C53B86146F1}" srcId="{FD181950-B588-4F70-BF68-618B489F4D74}" destId="{D8B30954-343C-403B-A40D-FB18A90BF0FF}" srcOrd="2" destOrd="0" parTransId="{609EB1D1-A379-4D78-8DB8-8B2640A0102A}" sibTransId="{C098E9AB-F410-4DD1-B9A3-D09F5C45D7DC}"/>
    <dgm:cxn modelId="{F99120FA-7A76-4803-BB37-CAB09100EDF5}" srcId="{FD181950-B588-4F70-BF68-618B489F4D74}" destId="{DB4219C8-19BD-4613-91C0-F43F2A3F693C}" srcOrd="6" destOrd="0" parTransId="{8332066C-42AB-4362-BE03-1FBC89E49955}" sibTransId="{66FF5896-B633-43B2-BF6B-4E8967A3B97F}"/>
    <dgm:cxn modelId="{E934FCF8-2B00-42C5-9F3E-BD50235BEEFB}" srcId="{FD181950-B588-4F70-BF68-618B489F4D74}" destId="{5CB66A2D-A015-4453-9705-BCE5746CB446}" srcOrd="7" destOrd="0" parTransId="{E2E52CB2-2E07-4812-82C4-2B38CD29F59C}" sibTransId="{4229703C-9A6C-42C5-B7A9-F68CD9EE3281}"/>
    <dgm:cxn modelId="{6F63BF83-FDD5-4B0D-AC3B-BEC0F14EDD5C}" srcId="{FD181950-B588-4F70-BF68-618B489F4D74}" destId="{C4F7A271-6F7F-440F-8182-1BC17BF5AA86}" srcOrd="5" destOrd="0" parTransId="{7E49EBB1-4085-47FF-9403-64B142878B42}" sibTransId="{9D16703E-1EF4-4371-97A2-FAEE0CBFA489}"/>
    <dgm:cxn modelId="{921F44DF-2750-401A-8196-873D66DC9A80}" type="presOf" srcId="{89AEBCE5-51F3-4312-87E5-1A7E08B280BD}" destId="{28256E50-9700-4E4D-9105-883AE4B574EA}" srcOrd="0" destOrd="0" presId="urn:microsoft.com/office/officeart/2005/8/layout/hList3"/>
    <dgm:cxn modelId="{D4B1C3D0-F97E-48E1-994F-DCE738C49D6C}" type="presOf" srcId="{53BE2B05-69C2-497C-8F9A-CAC81B4B1DF7}" destId="{6AD45533-D909-4897-B3F1-E05F99DE1749}" srcOrd="0" destOrd="0" presId="urn:microsoft.com/office/officeart/2005/8/layout/hList3"/>
    <dgm:cxn modelId="{939BE3B9-0951-41C2-8ECC-2DBF7A8CCE16}" type="presOf" srcId="{D0973C2F-11E1-4A73-817C-47350FC30D82}" destId="{0563A898-4794-4E33-8A27-CBF788DF4865}" srcOrd="0" destOrd="0" presId="urn:microsoft.com/office/officeart/2005/8/layout/hList3"/>
    <dgm:cxn modelId="{774659C6-4DC2-493D-8C97-5D9AF576D5E6}" srcId="{FD181950-B588-4F70-BF68-618B489F4D74}" destId="{D3F20253-F1FC-414F-B8BD-3C9719450B87}" srcOrd="0" destOrd="0" parTransId="{88A6A873-7035-4DF4-AF76-F9E9551EAB41}" sibTransId="{2C5FC41C-5385-4860-AF36-ED14AB4A7B53}"/>
    <dgm:cxn modelId="{E9AD5458-8107-4FE4-9905-638284E40750}" type="presOf" srcId="{D8B30954-343C-403B-A40D-FB18A90BF0FF}" destId="{B7ADC81C-A359-4543-ADC9-EE2D6FF5777C}" srcOrd="0" destOrd="0" presId="urn:microsoft.com/office/officeart/2005/8/layout/hList3"/>
    <dgm:cxn modelId="{F9E34794-407C-4259-AF6F-7372AAB63F23}" type="presOf" srcId="{8933CA48-2B02-4324-8C6B-580885C06D5A}" destId="{BAAE3E8E-8BCA-4F4B-9526-08979C2129CA}" srcOrd="0" destOrd="0" presId="urn:microsoft.com/office/officeart/2005/8/layout/hList3"/>
    <dgm:cxn modelId="{5BA79389-8963-431A-834B-9AFBA2AD7050}" srcId="{FD181950-B588-4F70-BF68-618B489F4D74}" destId="{89AEBCE5-51F3-4312-87E5-1A7E08B280BD}" srcOrd="4" destOrd="0" parTransId="{BBF4BE5D-666D-42BD-A62D-FFC7B9F3753C}" sibTransId="{143D87EF-2BF5-46F6-A955-5C98128440F4}"/>
    <dgm:cxn modelId="{3FADB85D-4E3B-4FED-A0DC-30F4DE44E045}" type="presOf" srcId="{D3F20253-F1FC-414F-B8BD-3C9719450B87}" destId="{A37492BE-4797-411C-BFD0-E6C2DE833FEC}" srcOrd="0" destOrd="0" presId="urn:microsoft.com/office/officeart/2005/8/layout/hList3"/>
    <dgm:cxn modelId="{A5D78D8A-C233-4405-9B4E-F6F393909405}" type="presParOf" srcId="{6AD45533-D909-4897-B3F1-E05F99DE1749}" destId="{14B66C76-9508-4484-9FF0-0A305A7CDEFB}" srcOrd="0" destOrd="0" presId="urn:microsoft.com/office/officeart/2005/8/layout/hList3"/>
    <dgm:cxn modelId="{D4FB7AEA-7832-4B71-B2E5-13820C067F74}" type="presParOf" srcId="{6AD45533-D909-4897-B3F1-E05F99DE1749}" destId="{BA212445-316C-43DD-9042-6103295B63FA}" srcOrd="1" destOrd="0" presId="urn:microsoft.com/office/officeart/2005/8/layout/hList3"/>
    <dgm:cxn modelId="{B517E424-762F-43F8-B65F-C888B9A03D1F}" type="presParOf" srcId="{BA212445-316C-43DD-9042-6103295B63FA}" destId="{A37492BE-4797-411C-BFD0-E6C2DE833FEC}" srcOrd="0" destOrd="0" presId="urn:microsoft.com/office/officeart/2005/8/layout/hList3"/>
    <dgm:cxn modelId="{3A66E0D3-7639-4DB9-A4AB-01D21656B368}" type="presParOf" srcId="{BA212445-316C-43DD-9042-6103295B63FA}" destId="{0563A898-4794-4E33-8A27-CBF788DF4865}" srcOrd="1" destOrd="0" presId="urn:microsoft.com/office/officeart/2005/8/layout/hList3"/>
    <dgm:cxn modelId="{0532825F-6ABE-40EA-B6CB-2753EBD817BD}" type="presParOf" srcId="{BA212445-316C-43DD-9042-6103295B63FA}" destId="{B7ADC81C-A359-4543-ADC9-EE2D6FF5777C}" srcOrd="2" destOrd="0" presId="urn:microsoft.com/office/officeart/2005/8/layout/hList3"/>
    <dgm:cxn modelId="{99CC8386-4C52-46EA-BF4A-934B1DE96D21}" type="presParOf" srcId="{BA212445-316C-43DD-9042-6103295B63FA}" destId="{BAAE3E8E-8BCA-4F4B-9526-08979C2129CA}" srcOrd="3" destOrd="0" presId="urn:microsoft.com/office/officeart/2005/8/layout/hList3"/>
    <dgm:cxn modelId="{9DE5FF29-CD5F-4A22-9195-2BE8B41AC481}" type="presParOf" srcId="{BA212445-316C-43DD-9042-6103295B63FA}" destId="{28256E50-9700-4E4D-9105-883AE4B574EA}" srcOrd="4" destOrd="0" presId="urn:microsoft.com/office/officeart/2005/8/layout/hList3"/>
    <dgm:cxn modelId="{56D1B859-9D93-45A8-8EF4-7A8BF9165C2C}" type="presParOf" srcId="{BA212445-316C-43DD-9042-6103295B63FA}" destId="{7B346883-170F-4159-870F-C07F418ABD3B}" srcOrd="5" destOrd="0" presId="urn:microsoft.com/office/officeart/2005/8/layout/hList3"/>
    <dgm:cxn modelId="{9252BCF3-EEBB-4A28-ADDE-39270BAA7343}" type="presParOf" srcId="{BA212445-316C-43DD-9042-6103295B63FA}" destId="{A9256824-6393-4648-B8E4-F00875A9D143}" srcOrd="6" destOrd="0" presId="urn:microsoft.com/office/officeart/2005/8/layout/hList3"/>
    <dgm:cxn modelId="{A4602F5B-CB24-4181-A70C-D922607B4C7F}" type="presParOf" srcId="{BA212445-316C-43DD-9042-6103295B63FA}" destId="{FC65D7E4-F81F-4586-BB4A-EA78089BCAD8}" srcOrd="7" destOrd="0" presId="urn:microsoft.com/office/officeart/2005/8/layout/hList3"/>
    <dgm:cxn modelId="{E267E043-79D1-4CD7-A6F9-7DFA239E1526}" type="presParOf" srcId="{6AD45533-D909-4897-B3F1-E05F99DE1749}" destId="{689173ED-9CFE-4965-B7EA-07E8985ACFA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BE2B05-69C2-497C-8F9A-CAC81B4B1DF7}" type="doc">
      <dgm:prSet loTypeId="urn:microsoft.com/office/officeart/2009/3/layout/CircleRelationship" loCatId="relationship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de-CH"/>
        </a:p>
      </dgm:t>
    </dgm:pt>
    <dgm:pt modelId="{D3F20253-F1FC-414F-B8BD-3C9719450B87}">
      <dgm:prSet phldrT="[Text]" custT="1"/>
      <dgm:spPr/>
      <dgm:t>
        <a:bodyPr/>
        <a:lstStyle/>
        <a:p>
          <a:r>
            <a:rPr lang="de-CH" sz="2800" b="1" dirty="0" smtClean="0"/>
            <a:t>5’400</a:t>
          </a:r>
          <a:r>
            <a:rPr lang="de-CH" sz="1200" b="1" dirty="0" smtClean="0"/>
            <a:t/>
          </a:r>
          <a:br>
            <a:rPr lang="de-CH" sz="1200" b="1" dirty="0" smtClean="0"/>
          </a:br>
          <a:r>
            <a:rPr lang="de-CH" sz="1400" b="1" dirty="0" smtClean="0"/>
            <a:t>Employees</a:t>
          </a:r>
        </a:p>
      </dgm:t>
    </dgm:pt>
    <dgm:pt modelId="{88A6A873-7035-4DF4-AF76-F9E9551EAB41}" type="parTrans" cxnId="{774659C6-4DC2-493D-8C97-5D9AF576D5E6}">
      <dgm:prSet/>
      <dgm:spPr/>
      <dgm:t>
        <a:bodyPr/>
        <a:lstStyle/>
        <a:p>
          <a:endParaRPr lang="de-CH" sz="1200"/>
        </a:p>
      </dgm:t>
    </dgm:pt>
    <dgm:pt modelId="{2C5FC41C-5385-4860-AF36-ED14AB4A7B53}" type="sibTrans" cxnId="{774659C6-4DC2-493D-8C97-5D9AF576D5E6}">
      <dgm:prSet/>
      <dgm:spPr/>
      <dgm:t>
        <a:bodyPr/>
        <a:lstStyle/>
        <a:p>
          <a:endParaRPr lang="de-CH" sz="1200"/>
        </a:p>
      </dgm:t>
    </dgm:pt>
    <dgm:pt modelId="{8933CA48-2B02-4324-8C6B-580885C06D5A}">
      <dgm:prSet phldrT="[Text]" custT="1"/>
      <dgm:spPr>
        <a:solidFill>
          <a:srgbClr val="6D6F72"/>
        </a:solidFill>
      </dgm:spPr>
      <dgm:t>
        <a:bodyPr/>
        <a:lstStyle/>
        <a:p>
          <a:r>
            <a:rPr lang="de-CH" sz="1600" dirty="0" smtClean="0"/>
            <a:t>87% </a:t>
          </a:r>
          <a:r>
            <a:rPr lang="de-CH" sz="1400" dirty="0" smtClean="0"/>
            <a:t>Utilization of beds</a:t>
          </a:r>
          <a:endParaRPr lang="de-CH" sz="1400" dirty="0"/>
        </a:p>
      </dgm:t>
    </dgm:pt>
    <dgm:pt modelId="{12C9CC37-EF01-48E1-8C93-70FFBAFAE2B6}" type="parTrans" cxnId="{639ACD1E-1010-4D7F-9929-5FCA4098FDD3}">
      <dgm:prSet/>
      <dgm:spPr/>
      <dgm:t>
        <a:bodyPr/>
        <a:lstStyle/>
        <a:p>
          <a:endParaRPr lang="de-CH" sz="1200"/>
        </a:p>
      </dgm:t>
    </dgm:pt>
    <dgm:pt modelId="{0AF8E148-4AED-432D-ADDD-46D468875793}" type="sibTrans" cxnId="{639ACD1E-1010-4D7F-9929-5FCA4098FDD3}">
      <dgm:prSet/>
      <dgm:spPr/>
      <dgm:t>
        <a:bodyPr/>
        <a:lstStyle/>
        <a:p>
          <a:endParaRPr lang="de-CH" sz="1200"/>
        </a:p>
      </dgm:t>
    </dgm:pt>
    <dgm:pt modelId="{C6589B8D-A3F2-406B-8E1A-4BBB1C4072B5}">
      <dgm:prSet phldrT="[Text]" custT="1"/>
      <dgm:spPr>
        <a:solidFill>
          <a:srgbClr val="6D6F72"/>
        </a:solidFill>
      </dgm:spPr>
      <dgm:t>
        <a:bodyPr/>
        <a:lstStyle/>
        <a:p>
          <a:r>
            <a:rPr lang="de-CH" sz="1600" dirty="0" smtClean="0"/>
            <a:t>35’000 </a:t>
          </a:r>
          <a:br>
            <a:rPr lang="de-CH" sz="1600" dirty="0" smtClean="0"/>
          </a:br>
          <a:r>
            <a:rPr lang="de-CH" sz="1400" dirty="0" smtClean="0"/>
            <a:t>Patients p. year</a:t>
          </a:r>
          <a:endParaRPr lang="de-CH" sz="1400" dirty="0"/>
        </a:p>
      </dgm:t>
    </dgm:pt>
    <dgm:pt modelId="{36F0E78F-773E-4934-AC0C-1A5C621DF085}" type="parTrans" cxnId="{D86874BE-1E53-477B-A4E4-0E5D3F9B05CC}">
      <dgm:prSet/>
      <dgm:spPr/>
      <dgm:t>
        <a:bodyPr/>
        <a:lstStyle/>
        <a:p>
          <a:endParaRPr lang="de-CH" sz="1200"/>
        </a:p>
      </dgm:t>
    </dgm:pt>
    <dgm:pt modelId="{F65E08CD-7927-4B0A-8703-457DC709DB5A}" type="sibTrans" cxnId="{D86874BE-1E53-477B-A4E4-0E5D3F9B05CC}">
      <dgm:prSet/>
      <dgm:spPr/>
      <dgm:t>
        <a:bodyPr/>
        <a:lstStyle/>
        <a:p>
          <a:endParaRPr lang="de-CH" sz="1200"/>
        </a:p>
      </dgm:t>
    </dgm:pt>
    <dgm:pt modelId="{D0973C2F-11E1-4A73-817C-47350FC30D82}">
      <dgm:prSet phldrT="[Text]" custT="1"/>
      <dgm:spPr>
        <a:solidFill>
          <a:srgbClr val="6D6F72"/>
        </a:solidFill>
      </dgm:spPr>
      <dgm:t>
        <a:bodyPr/>
        <a:lstStyle/>
        <a:p>
          <a:r>
            <a:rPr lang="de-CH" sz="1600" dirty="0" smtClean="0"/>
            <a:t>CHF 732 </a:t>
          </a:r>
          <a:r>
            <a:rPr lang="de-CH" sz="1400" dirty="0" smtClean="0"/>
            <a:t>mln.</a:t>
          </a:r>
          <a:br>
            <a:rPr lang="de-CH" sz="1400" dirty="0" smtClean="0"/>
          </a:br>
          <a:r>
            <a:rPr lang="de-CH" sz="1400" dirty="0" smtClean="0"/>
            <a:t>Net income</a:t>
          </a:r>
        </a:p>
      </dgm:t>
    </dgm:pt>
    <dgm:pt modelId="{0D3D0AD7-99FB-4399-9225-87E2E1413C15}" type="parTrans" cxnId="{C750E465-9568-4D08-BA17-BAC0BCA1531E}">
      <dgm:prSet/>
      <dgm:spPr/>
      <dgm:t>
        <a:bodyPr/>
        <a:lstStyle/>
        <a:p>
          <a:endParaRPr lang="de-CH" sz="1200"/>
        </a:p>
      </dgm:t>
    </dgm:pt>
    <dgm:pt modelId="{D98EC7FF-C3C3-4E2E-A24A-4427145BFD4C}" type="sibTrans" cxnId="{C750E465-9568-4D08-BA17-BAC0BCA1531E}">
      <dgm:prSet/>
      <dgm:spPr/>
      <dgm:t>
        <a:bodyPr/>
        <a:lstStyle/>
        <a:p>
          <a:endParaRPr lang="de-CH" sz="1200"/>
        </a:p>
      </dgm:t>
    </dgm:pt>
    <dgm:pt modelId="{184B70E5-F475-408D-8355-878A75901FE1}">
      <dgm:prSet phldrT="[Text]" custT="1"/>
      <dgm:spPr>
        <a:solidFill>
          <a:srgbClr val="6D6F72"/>
        </a:solidFill>
      </dgm:spPr>
      <dgm:t>
        <a:bodyPr/>
        <a:lstStyle/>
        <a:p>
          <a:r>
            <a:rPr lang="de-CH" sz="1600" dirty="0" smtClean="0"/>
            <a:t>830 </a:t>
          </a:r>
          <a:br>
            <a:rPr lang="de-CH" sz="1600" dirty="0" smtClean="0"/>
          </a:br>
          <a:r>
            <a:rPr lang="de-CH" sz="1400" dirty="0" smtClean="0"/>
            <a:t>Care beds</a:t>
          </a:r>
          <a:endParaRPr lang="de-CH" sz="1400" dirty="0"/>
        </a:p>
      </dgm:t>
    </dgm:pt>
    <dgm:pt modelId="{B72C06B3-7EF4-4F5D-978F-6111B38E7E74}" type="parTrans" cxnId="{2B7DE3C7-FA8B-4417-8563-0421ABA8F77B}">
      <dgm:prSet/>
      <dgm:spPr/>
      <dgm:t>
        <a:bodyPr/>
        <a:lstStyle/>
        <a:p>
          <a:endParaRPr lang="de-CH" sz="1200"/>
        </a:p>
      </dgm:t>
    </dgm:pt>
    <dgm:pt modelId="{F0BF3107-7EB8-4191-9F7B-52DB486EDBF9}" type="sibTrans" cxnId="{2B7DE3C7-FA8B-4417-8563-0421ABA8F77B}">
      <dgm:prSet/>
      <dgm:spPr/>
      <dgm:t>
        <a:bodyPr/>
        <a:lstStyle/>
        <a:p>
          <a:endParaRPr lang="de-CH" sz="1200"/>
        </a:p>
      </dgm:t>
    </dgm:pt>
    <dgm:pt modelId="{6EBFD38C-A94A-4878-8F51-CD4F7A4E15D9}">
      <dgm:prSet phldrT="[Text]" custT="1"/>
      <dgm:spPr>
        <a:solidFill>
          <a:srgbClr val="6D6F72"/>
        </a:solidFill>
      </dgm:spPr>
      <dgm:t>
        <a:bodyPr/>
        <a:lstStyle/>
        <a:p>
          <a:r>
            <a:rPr lang="de-CH" sz="1600" dirty="0" smtClean="0"/>
            <a:t>7.7 d</a:t>
          </a:r>
          <a:br>
            <a:rPr lang="de-CH" sz="1600" dirty="0" smtClean="0"/>
          </a:br>
          <a:r>
            <a:rPr lang="de-CH" sz="1400" dirty="0" smtClean="0"/>
            <a:t>Average stay</a:t>
          </a:r>
          <a:endParaRPr lang="de-CH" sz="1400" dirty="0"/>
        </a:p>
      </dgm:t>
    </dgm:pt>
    <dgm:pt modelId="{826EB3BB-617E-4CE2-9F5A-515C68282B47}" type="parTrans" cxnId="{9250799C-D077-417B-A0CF-6D1BC8D694CD}">
      <dgm:prSet/>
      <dgm:spPr/>
      <dgm:t>
        <a:bodyPr/>
        <a:lstStyle/>
        <a:p>
          <a:endParaRPr lang="de-CH" sz="1200"/>
        </a:p>
      </dgm:t>
    </dgm:pt>
    <dgm:pt modelId="{1A0778D4-BD22-44E2-90D7-5B536D9B735F}" type="sibTrans" cxnId="{9250799C-D077-417B-A0CF-6D1BC8D694CD}">
      <dgm:prSet/>
      <dgm:spPr/>
      <dgm:t>
        <a:bodyPr/>
        <a:lstStyle/>
        <a:p>
          <a:endParaRPr lang="de-CH" sz="1200"/>
        </a:p>
      </dgm:t>
    </dgm:pt>
    <dgm:pt modelId="{EDD29EE3-70AC-4A68-BED2-6851390B1C95}" type="pres">
      <dgm:prSet presAssocID="{53BE2B05-69C2-497C-8F9A-CAC81B4B1DF7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de-CH"/>
        </a:p>
      </dgm:t>
    </dgm:pt>
    <dgm:pt modelId="{96B171C1-FE02-4377-9F1E-6E0CB43A4824}" type="pres">
      <dgm:prSet presAssocID="{D3F20253-F1FC-414F-B8BD-3C9719450B87}" presName="Parent" presStyleLbl="node0" presStyleIdx="0" presStyleCnt="1" custScaleX="142364" custScaleY="142364">
        <dgm:presLayoutVars>
          <dgm:chMax val="5"/>
          <dgm:chPref val="5"/>
        </dgm:presLayoutVars>
      </dgm:prSet>
      <dgm:spPr/>
      <dgm:t>
        <a:bodyPr/>
        <a:lstStyle/>
        <a:p>
          <a:endParaRPr lang="de-CH"/>
        </a:p>
      </dgm:t>
    </dgm:pt>
    <dgm:pt modelId="{82279C75-65FF-4CE8-B5CC-2D84F0B7BC3E}" type="pres">
      <dgm:prSet presAssocID="{D3F20253-F1FC-414F-B8BD-3C9719450B87}" presName="Accent2" presStyleLbl="node1" presStyleIdx="0" presStyleCnt="19" custLinFactY="-83308" custLinFactNeighborX="37996" custLinFactNeighborY="-100000"/>
      <dgm:spPr/>
      <dgm:t>
        <a:bodyPr/>
        <a:lstStyle/>
        <a:p>
          <a:endParaRPr lang="de-CH"/>
        </a:p>
      </dgm:t>
    </dgm:pt>
    <dgm:pt modelId="{1E4C3C5B-5E85-4755-BCDE-230E6F4AD285}" type="pres">
      <dgm:prSet presAssocID="{D3F20253-F1FC-414F-B8BD-3C9719450B87}" presName="Accent3" presStyleLbl="node1" presStyleIdx="1" presStyleCnt="19" custLinFactNeighborX="90790" custLinFactNeighborY="94263"/>
      <dgm:spPr/>
      <dgm:t>
        <a:bodyPr/>
        <a:lstStyle/>
        <a:p>
          <a:endParaRPr lang="de-CH"/>
        </a:p>
      </dgm:t>
    </dgm:pt>
    <dgm:pt modelId="{0F14C17C-75D8-4D6E-806C-3B7B221B6C99}" type="pres">
      <dgm:prSet presAssocID="{D3F20253-F1FC-414F-B8BD-3C9719450B87}" presName="Accent4" presStyleLbl="node1" presStyleIdx="2" presStyleCnt="19" custLinFactY="-5658" custLinFactNeighborX="27550" custLinFactNeighborY="-100000"/>
      <dgm:spPr>
        <a:solidFill>
          <a:srgbClr val="6D6F72"/>
        </a:solidFill>
      </dgm:spPr>
      <dgm:t>
        <a:bodyPr/>
        <a:lstStyle/>
        <a:p>
          <a:endParaRPr lang="de-CH"/>
        </a:p>
      </dgm:t>
    </dgm:pt>
    <dgm:pt modelId="{C659454D-DE3F-4401-9059-E1E5316615C8}" type="pres">
      <dgm:prSet presAssocID="{D3F20253-F1FC-414F-B8BD-3C9719450B87}" presName="Accent5" presStyleLbl="node1" presStyleIdx="3" presStyleCnt="19"/>
      <dgm:spPr/>
      <dgm:t>
        <a:bodyPr/>
        <a:lstStyle/>
        <a:p>
          <a:endParaRPr lang="de-CH"/>
        </a:p>
      </dgm:t>
    </dgm:pt>
    <dgm:pt modelId="{8829788B-EDCC-4101-B527-8119344F5B0F}" type="pres">
      <dgm:prSet presAssocID="{D3F20253-F1FC-414F-B8BD-3C9719450B87}" presName="Accent6" presStyleLbl="node1" presStyleIdx="4" presStyleCnt="19"/>
      <dgm:spPr>
        <a:solidFill>
          <a:srgbClr val="6D6F72"/>
        </a:solidFill>
      </dgm:spPr>
      <dgm:t>
        <a:bodyPr/>
        <a:lstStyle/>
        <a:p>
          <a:endParaRPr lang="de-CH"/>
        </a:p>
      </dgm:t>
    </dgm:pt>
    <dgm:pt modelId="{75DFA2DF-2E87-4C9F-810D-1F53326C3673}" type="pres">
      <dgm:prSet presAssocID="{D0973C2F-11E1-4A73-817C-47350FC30D82}" presName="Child1" presStyleLbl="node1" presStyleIdx="5" presStyleCnt="19" custScaleX="240275" custScaleY="235629" custLinFactNeighborX="-85424" custLinFactNeighborY="-37384">
        <dgm:presLayoutVars>
          <dgm:chMax val="0"/>
          <dgm:chPref val="0"/>
        </dgm:presLayoutVars>
      </dgm:prSet>
      <dgm:spPr/>
      <dgm:t>
        <a:bodyPr/>
        <a:lstStyle/>
        <a:p>
          <a:endParaRPr lang="de-CH"/>
        </a:p>
      </dgm:t>
    </dgm:pt>
    <dgm:pt modelId="{E3169067-30A4-46F3-9851-6C81AE930055}" type="pres">
      <dgm:prSet presAssocID="{D0973C2F-11E1-4A73-817C-47350FC30D82}" presName="Accent7" presStyleCnt="0"/>
      <dgm:spPr/>
      <dgm:t>
        <a:bodyPr/>
        <a:lstStyle/>
        <a:p>
          <a:endParaRPr lang="de-CH"/>
        </a:p>
      </dgm:t>
    </dgm:pt>
    <dgm:pt modelId="{832AD938-F6FA-41E8-9216-BD11A884D62F}" type="pres">
      <dgm:prSet presAssocID="{D0973C2F-11E1-4A73-817C-47350FC30D82}" presName="AccentHold1" presStyleLbl="node1" presStyleIdx="6" presStyleCnt="19"/>
      <dgm:spPr>
        <a:solidFill>
          <a:srgbClr val="6D6F72"/>
        </a:solidFill>
      </dgm:spPr>
      <dgm:t>
        <a:bodyPr/>
        <a:lstStyle/>
        <a:p>
          <a:endParaRPr lang="de-CH"/>
        </a:p>
      </dgm:t>
    </dgm:pt>
    <dgm:pt modelId="{3B6AECE0-A17C-44CA-A402-EDF076A10CDB}" type="pres">
      <dgm:prSet presAssocID="{D0973C2F-11E1-4A73-817C-47350FC30D82}" presName="Accent8" presStyleCnt="0"/>
      <dgm:spPr/>
      <dgm:t>
        <a:bodyPr/>
        <a:lstStyle/>
        <a:p>
          <a:endParaRPr lang="de-CH"/>
        </a:p>
      </dgm:t>
    </dgm:pt>
    <dgm:pt modelId="{B1D4F378-517E-4607-A870-3FE8900B5F08}" type="pres">
      <dgm:prSet presAssocID="{D0973C2F-11E1-4A73-817C-47350FC30D82}" presName="AccentHold2" presStyleLbl="node1" presStyleIdx="7" presStyleCnt="19"/>
      <dgm:spPr/>
      <dgm:t>
        <a:bodyPr/>
        <a:lstStyle/>
        <a:p>
          <a:endParaRPr lang="de-CH"/>
        </a:p>
      </dgm:t>
    </dgm:pt>
    <dgm:pt modelId="{A47EA24A-43AF-4DDF-BADD-427A072B05F5}" type="pres">
      <dgm:prSet presAssocID="{8933CA48-2B02-4324-8C6B-580885C06D5A}" presName="Child2" presStyleLbl="node1" presStyleIdx="8" presStyleCnt="19" custScaleX="217052" custScaleY="218893" custLinFactNeighborX="28258" custLinFactNeighborY="15753">
        <dgm:presLayoutVars>
          <dgm:chMax val="0"/>
          <dgm:chPref val="0"/>
        </dgm:presLayoutVars>
      </dgm:prSet>
      <dgm:spPr/>
      <dgm:t>
        <a:bodyPr/>
        <a:lstStyle/>
        <a:p>
          <a:endParaRPr lang="de-CH"/>
        </a:p>
      </dgm:t>
    </dgm:pt>
    <dgm:pt modelId="{5AE48D9E-24CA-4E23-9678-DB049CD7A2E0}" type="pres">
      <dgm:prSet presAssocID="{8933CA48-2B02-4324-8C6B-580885C06D5A}" presName="Accent9" presStyleCnt="0"/>
      <dgm:spPr/>
      <dgm:t>
        <a:bodyPr/>
        <a:lstStyle/>
        <a:p>
          <a:endParaRPr lang="de-CH"/>
        </a:p>
      </dgm:t>
    </dgm:pt>
    <dgm:pt modelId="{1E1BA3B0-5707-43F9-AB69-D4D089975D57}" type="pres">
      <dgm:prSet presAssocID="{8933CA48-2B02-4324-8C6B-580885C06D5A}" presName="AccentHold1" presStyleLbl="node1" presStyleIdx="9" presStyleCnt="19"/>
      <dgm:spPr/>
      <dgm:t>
        <a:bodyPr/>
        <a:lstStyle/>
        <a:p>
          <a:endParaRPr lang="de-CH"/>
        </a:p>
      </dgm:t>
    </dgm:pt>
    <dgm:pt modelId="{61B75744-A51A-431D-8018-DE4E37814227}" type="pres">
      <dgm:prSet presAssocID="{8933CA48-2B02-4324-8C6B-580885C06D5A}" presName="Accent10" presStyleCnt="0"/>
      <dgm:spPr/>
      <dgm:t>
        <a:bodyPr/>
        <a:lstStyle/>
        <a:p>
          <a:endParaRPr lang="de-CH"/>
        </a:p>
      </dgm:t>
    </dgm:pt>
    <dgm:pt modelId="{0B34291B-2976-4EFD-BAF4-8B9FFCEF7FC5}" type="pres">
      <dgm:prSet presAssocID="{8933CA48-2B02-4324-8C6B-580885C06D5A}" presName="AccentHold2" presStyleLbl="node1" presStyleIdx="10" presStyleCnt="19"/>
      <dgm:spPr/>
      <dgm:t>
        <a:bodyPr/>
        <a:lstStyle/>
        <a:p>
          <a:endParaRPr lang="de-CH"/>
        </a:p>
      </dgm:t>
    </dgm:pt>
    <dgm:pt modelId="{86FD365B-9EF9-476F-A863-C5D93CA5D917}" type="pres">
      <dgm:prSet presAssocID="{8933CA48-2B02-4324-8C6B-580885C06D5A}" presName="Accent11" presStyleCnt="0"/>
      <dgm:spPr/>
      <dgm:t>
        <a:bodyPr/>
        <a:lstStyle/>
        <a:p>
          <a:endParaRPr lang="de-CH"/>
        </a:p>
      </dgm:t>
    </dgm:pt>
    <dgm:pt modelId="{0E7A2006-9E25-47EA-9FDC-221751AEAE72}" type="pres">
      <dgm:prSet presAssocID="{8933CA48-2B02-4324-8C6B-580885C06D5A}" presName="AccentHold3" presStyleLbl="node1" presStyleIdx="11" presStyleCnt="19" custLinFactY="-45954" custLinFactNeighborX="37996" custLinFactNeighborY="-100000"/>
      <dgm:spPr>
        <a:solidFill>
          <a:srgbClr val="6D6F72"/>
        </a:solidFill>
      </dgm:spPr>
      <dgm:t>
        <a:bodyPr/>
        <a:lstStyle/>
        <a:p>
          <a:endParaRPr lang="de-CH"/>
        </a:p>
      </dgm:t>
    </dgm:pt>
    <dgm:pt modelId="{73177789-0865-4D8B-BAAB-3A28E83C23F6}" type="pres">
      <dgm:prSet presAssocID="{184B70E5-F475-408D-8355-878A75901FE1}" presName="Child3" presStyleLbl="node1" presStyleIdx="12" presStyleCnt="19" custScaleX="160718" custScaleY="160699" custLinFactNeighborX="-24388" custLinFactNeighborY="14803">
        <dgm:presLayoutVars>
          <dgm:chMax val="0"/>
          <dgm:chPref val="0"/>
        </dgm:presLayoutVars>
      </dgm:prSet>
      <dgm:spPr/>
      <dgm:t>
        <a:bodyPr/>
        <a:lstStyle/>
        <a:p>
          <a:endParaRPr lang="de-CH"/>
        </a:p>
      </dgm:t>
    </dgm:pt>
    <dgm:pt modelId="{B2E87391-A5C8-4038-BBFF-C1C3268D860E}" type="pres">
      <dgm:prSet presAssocID="{184B70E5-F475-408D-8355-878A75901FE1}" presName="Accent12" presStyleCnt="0"/>
      <dgm:spPr/>
      <dgm:t>
        <a:bodyPr/>
        <a:lstStyle/>
        <a:p>
          <a:endParaRPr lang="de-CH"/>
        </a:p>
      </dgm:t>
    </dgm:pt>
    <dgm:pt modelId="{8C478218-DB28-48E8-AFEC-C87CD6406FD6}" type="pres">
      <dgm:prSet presAssocID="{184B70E5-F475-408D-8355-878A75901FE1}" presName="AccentHold1" presStyleLbl="node1" presStyleIdx="13" presStyleCnt="19"/>
      <dgm:spPr/>
      <dgm:t>
        <a:bodyPr/>
        <a:lstStyle/>
        <a:p>
          <a:endParaRPr lang="de-CH"/>
        </a:p>
      </dgm:t>
    </dgm:pt>
    <dgm:pt modelId="{D4809D40-E2C6-4E67-9178-8A3D8E6047C1}" type="pres">
      <dgm:prSet presAssocID="{C6589B8D-A3F2-406B-8E1A-4BBB1C4072B5}" presName="Child4" presStyleLbl="node1" presStyleIdx="14" presStyleCnt="19" custScaleX="184220" custScaleY="184199" custLinFactNeighborX="0" custLinFactNeighborY="7895">
        <dgm:presLayoutVars>
          <dgm:chMax val="0"/>
          <dgm:chPref val="0"/>
        </dgm:presLayoutVars>
      </dgm:prSet>
      <dgm:spPr/>
      <dgm:t>
        <a:bodyPr/>
        <a:lstStyle/>
        <a:p>
          <a:endParaRPr lang="de-CH"/>
        </a:p>
      </dgm:t>
    </dgm:pt>
    <dgm:pt modelId="{B80F4C1A-11C4-4A34-A954-B60E17C33F19}" type="pres">
      <dgm:prSet presAssocID="{C6589B8D-A3F2-406B-8E1A-4BBB1C4072B5}" presName="Accent13" presStyleCnt="0"/>
      <dgm:spPr/>
      <dgm:t>
        <a:bodyPr/>
        <a:lstStyle/>
        <a:p>
          <a:endParaRPr lang="de-CH"/>
        </a:p>
      </dgm:t>
    </dgm:pt>
    <dgm:pt modelId="{0C5C0C86-6F87-401B-9C7F-B01B89AA82ED}" type="pres">
      <dgm:prSet presAssocID="{C6589B8D-A3F2-406B-8E1A-4BBB1C4072B5}" presName="AccentHold1" presStyleLbl="node1" presStyleIdx="15" presStyleCnt="19" custLinFactY="-100000" custLinFactNeighborX="82017" custLinFactNeighborY="-113003"/>
      <dgm:spPr/>
      <dgm:t>
        <a:bodyPr/>
        <a:lstStyle/>
        <a:p>
          <a:endParaRPr lang="de-CH"/>
        </a:p>
      </dgm:t>
    </dgm:pt>
    <dgm:pt modelId="{719AF5E1-D81B-42B0-B564-3A4A72AC58CC}" type="pres">
      <dgm:prSet presAssocID="{6EBFD38C-A94A-4878-8F51-CD4F7A4E15D9}" presName="Child5" presStyleLbl="node1" presStyleIdx="16" presStyleCnt="19" custScaleX="177239" custScaleY="177218" custLinFactNeighborX="17739" custLinFactNeighborY="-27271">
        <dgm:presLayoutVars>
          <dgm:chMax val="0"/>
          <dgm:chPref val="0"/>
        </dgm:presLayoutVars>
      </dgm:prSet>
      <dgm:spPr/>
      <dgm:t>
        <a:bodyPr/>
        <a:lstStyle/>
        <a:p>
          <a:endParaRPr lang="de-CH"/>
        </a:p>
      </dgm:t>
    </dgm:pt>
    <dgm:pt modelId="{A69273A4-A473-4B95-82D9-A05D60969263}" type="pres">
      <dgm:prSet presAssocID="{6EBFD38C-A94A-4878-8F51-CD4F7A4E15D9}" presName="Accent15" presStyleCnt="0"/>
      <dgm:spPr/>
      <dgm:t>
        <a:bodyPr/>
        <a:lstStyle/>
        <a:p>
          <a:endParaRPr lang="de-CH"/>
        </a:p>
      </dgm:t>
    </dgm:pt>
    <dgm:pt modelId="{DB3561E5-E6A6-476F-AC7A-A22D83C2224C}" type="pres">
      <dgm:prSet presAssocID="{6EBFD38C-A94A-4878-8F51-CD4F7A4E15D9}" presName="AccentHold2" presStyleLbl="node1" presStyleIdx="17" presStyleCnt="19"/>
      <dgm:spPr/>
      <dgm:t>
        <a:bodyPr/>
        <a:lstStyle/>
        <a:p>
          <a:endParaRPr lang="de-CH"/>
        </a:p>
      </dgm:t>
    </dgm:pt>
    <dgm:pt modelId="{097F7865-7929-47A5-B662-F9379DEBEFD7}" type="pres">
      <dgm:prSet presAssocID="{6EBFD38C-A94A-4878-8F51-CD4F7A4E15D9}" presName="Accent16" presStyleCnt="0"/>
      <dgm:spPr/>
      <dgm:t>
        <a:bodyPr/>
        <a:lstStyle/>
        <a:p>
          <a:endParaRPr lang="de-CH"/>
        </a:p>
      </dgm:t>
    </dgm:pt>
    <dgm:pt modelId="{0D0B7463-980B-4E99-9D8B-9D9DFC9C69C9}" type="pres">
      <dgm:prSet presAssocID="{6EBFD38C-A94A-4878-8F51-CD4F7A4E15D9}" presName="AccentHold3" presStyleLbl="node1" presStyleIdx="18" presStyleCnt="19" custLinFactX="61768" custLinFactNeighborX="100000" custLinFactNeighborY="-58511"/>
      <dgm:spPr/>
      <dgm:t>
        <a:bodyPr/>
        <a:lstStyle/>
        <a:p>
          <a:endParaRPr lang="de-CH"/>
        </a:p>
      </dgm:t>
    </dgm:pt>
  </dgm:ptLst>
  <dgm:cxnLst>
    <dgm:cxn modelId="{99A5ADE9-ABCF-4A94-8B9F-7769ACA12909}" type="presOf" srcId="{D0973C2F-11E1-4A73-817C-47350FC30D82}" destId="{75DFA2DF-2E87-4C9F-810D-1F53326C3673}" srcOrd="0" destOrd="0" presId="urn:microsoft.com/office/officeart/2009/3/layout/CircleRelationship"/>
    <dgm:cxn modelId="{615D5AAB-1C86-4705-A9E0-AAE83A6A3A99}" type="presOf" srcId="{184B70E5-F475-408D-8355-878A75901FE1}" destId="{73177789-0865-4D8B-BAAB-3A28E83C23F6}" srcOrd="0" destOrd="0" presId="urn:microsoft.com/office/officeart/2009/3/layout/CircleRelationship"/>
    <dgm:cxn modelId="{9250799C-D077-417B-A0CF-6D1BC8D694CD}" srcId="{D3F20253-F1FC-414F-B8BD-3C9719450B87}" destId="{6EBFD38C-A94A-4878-8F51-CD4F7A4E15D9}" srcOrd="4" destOrd="0" parTransId="{826EB3BB-617E-4CE2-9F5A-515C68282B47}" sibTransId="{1A0778D4-BD22-44E2-90D7-5B536D9B735F}"/>
    <dgm:cxn modelId="{76A160DC-2AB5-4955-8F36-8A7971710847}" type="presOf" srcId="{53BE2B05-69C2-497C-8F9A-CAC81B4B1DF7}" destId="{EDD29EE3-70AC-4A68-BED2-6851390B1C95}" srcOrd="0" destOrd="0" presId="urn:microsoft.com/office/officeart/2009/3/layout/CircleRelationship"/>
    <dgm:cxn modelId="{C750E465-9568-4D08-BA17-BAC0BCA1531E}" srcId="{D3F20253-F1FC-414F-B8BD-3C9719450B87}" destId="{D0973C2F-11E1-4A73-817C-47350FC30D82}" srcOrd="0" destOrd="0" parTransId="{0D3D0AD7-99FB-4399-9225-87E2E1413C15}" sibTransId="{D98EC7FF-C3C3-4E2E-A24A-4427145BFD4C}"/>
    <dgm:cxn modelId="{7B732B10-E67F-44D3-ABFB-CF247383576E}" type="presOf" srcId="{8933CA48-2B02-4324-8C6B-580885C06D5A}" destId="{A47EA24A-43AF-4DDF-BADD-427A072B05F5}" srcOrd="0" destOrd="0" presId="urn:microsoft.com/office/officeart/2009/3/layout/CircleRelationship"/>
    <dgm:cxn modelId="{D1FBA51C-40E1-4789-ABA6-33526C6248F6}" type="presOf" srcId="{D3F20253-F1FC-414F-B8BD-3C9719450B87}" destId="{96B171C1-FE02-4377-9F1E-6E0CB43A4824}" srcOrd="0" destOrd="0" presId="urn:microsoft.com/office/officeart/2009/3/layout/CircleRelationship"/>
    <dgm:cxn modelId="{2B7DE3C7-FA8B-4417-8563-0421ABA8F77B}" srcId="{D3F20253-F1FC-414F-B8BD-3C9719450B87}" destId="{184B70E5-F475-408D-8355-878A75901FE1}" srcOrd="2" destOrd="0" parTransId="{B72C06B3-7EF4-4F5D-978F-6111B38E7E74}" sibTransId="{F0BF3107-7EB8-4191-9F7B-52DB486EDBF9}"/>
    <dgm:cxn modelId="{91484BC8-99CA-462C-ABBC-5E630577C031}" type="presOf" srcId="{C6589B8D-A3F2-406B-8E1A-4BBB1C4072B5}" destId="{D4809D40-E2C6-4E67-9178-8A3D8E6047C1}" srcOrd="0" destOrd="0" presId="urn:microsoft.com/office/officeart/2009/3/layout/CircleRelationship"/>
    <dgm:cxn modelId="{D86874BE-1E53-477B-A4E4-0E5D3F9B05CC}" srcId="{D3F20253-F1FC-414F-B8BD-3C9719450B87}" destId="{C6589B8D-A3F2-406B-8E1A-4BBB1C4072B5}" srcOrd="3" destOrd="0" parTransId="{36F0E78F-773E-4934-AC0C-1A5C621DF085}" sibTransId="{F65E08CD-7927-4B0A-8703-457DC709DB5A}"/>
    <dgm:cxn modelId="{28D4AF58-9180-4D50-889D-FF57F898C211}" type="presOf" srcId="{6EBFD38C-A94A-4878-8F51-CD4F7A4E15D9}" destId="{719AF5E1-D81B-42B0-B564-3A4A72AC58CC}" srcOrd="0" destOrd="0" presId="urn:microsoft.com/office/officeart/2009/3/layout/CircleRelationship"/>
    <dgm:cxn modelId="{774659C6-4DC2-493D-8C97-5D9AF576D5E6}" srcId="{53BE2B05-69C2-497C-8F9A-CAC81B4B1DF7}" destId="{D3F20253-F1FC-414F-B8BD-3C9719450B87}" srcOrd="0" destOrd="0" parTransId="{88A6A873-7035-4DF4-AF76-F9E9551EAB41}" sibTransId="{2C5FC41C-5385-4860-AF36-ED14AB4A7B53}"/>
    <dgm:cxn modelId="{639ACD1E-1010-4D7F-9929-5FCA4098FDD3}" srcId="{D3F20253-F1FC-414F-B8BD-3C9719450B87}" destId="{8933CA48-2B02-4324-8C6B-580885C06D5A}" srcOrd="1" destOrd="0" parTransId="{12C9CC37-EF01-48E1-8C93-70FFBAFAE2B6}" sibTransId="{0AF8E148-4AED-432D-ADDD-46D468875793}"/>
    <dgm:cxn modelId="{420E1936-18E5-45B7-B691-FBCDF03CDCF6}" type="presParOf" srcId="{EDD29EE3-70AC-4A68-BED2-6851390B1C95}" destId="{96B171C1-FE02-4377-9F1E-6E0CB43A4824}" srcOrd="0" destOrd="0" presId="urn:microsoft.com/office/officeart/2009/3/layout/CircleRelationship"/>
    <dgm:cxn modelId="{ABAC3385-DBD4-430E-8511-0B651189B1E2}" type="presParOf" srcId="{EDD29EE3-70AC-4A68-BED2-6851390B1C95}" destId="{82279C75-65FF-4CE8-B5CC-2D84F0B7BC3E}" srcOrd="1" destOrd="0" presId="urn:microsoft.com/office/officeart/2009/3/layout/CircleRelationship"/>
    <dgm:cxn modelId="{8E305CEF-C2C6-41E4-A01C-3DA76D29D62C}" type="presParOf" srcId="{EDD29EE3-70AC-4A68-BED2-6851390B1C95}" destId="{1E4C3C5B-5E85-4755-BCDE-230E6F4AD285}" srcOrd="2" destOrd="0" presId="urn:microsoft.com/office/officeart/2009/3/layout/CircleRelationship"/>
    <dgm:cxn modelId="{EA51B834-EA81-43D0-969D-F83D211438F7}" type="presParOf" srcId="{EDD29EE3-70AC-4A68-BED2-6851390B1C95}" destId="{0F14C17C-75D8-4D6E-806C-3B7B221B6C99}" srcOrd="3" destOrd="0" presId="urn:microsoft.com/office/officeart/2009/3/layout/CircleRelationship"/>
    <dgm:cxn modelId="{167D6EFB-545C-4D37-B80C-D33623D348D2}" type="presParOf" srcId="{EDD29EE3-70AC-4A68-BED2-6851390B1C95}" destId="{C659454D-DE3F-4401-9059-E1E5316615C8}" srcOrd="4" destOrd="0" presId="urn:microsoft.com/office/officeart/2009/3/layout/CircleRelationship"/>
    <dgm:cxn modelId="{A7BEE2D2-5B6E-45E1-BAF9-6E2ADE95FC15}" type="presParOf" srcId="{EDD29EE3-70AC-4A68-BED2-6851390B1C95}" destId="{8829788B-EDCC-4101-B527-8119344F5B0F}" srcOrd="5" destOrd="0" presId="urn:microsoft.com/office/officeart/2009/3/layout/CircleRelationship"/>
    <dgm:cxn modelId="{C97D18E3-02A9-4815-8D4C-934406C50E06}" type="presParOf" srcId="{EDD29EE3-70AC-4A68-BED2-6851390B1C95}" destId="{75DFA2DF-2E87-4C9F-810D-1F53326C3673}" srcOrd="6" destOrd="0" presId="urn:microsoft.com/office/officeart/2009/3/layout/CircleRelationship"/>
    <dgm:cxn modelId="{F8DDE2F0-3A52-4597-AD40-3D2B0584270A}" type="presParOf" srcId="{EDD29EE3-70AC-4A68-BED2-6851390B1C95}" destId="{E3169067-30A4-46F3-9851-6C81AE930055}" srcOrd="7" destOrd="0" presId="urn:microsoft.com/office/officeart/2009/3/layout/CircleRelationship"/>
    <dgm:cxn modelId="{D1ADA88C-31B9-411A-8D30-B8572605BEA6}" type="presParOf" srcId="{E3169067-30A4-46F3-9851-6C81AE930055}" destId="{832AD938-F6FA-41E8-9216-BD11A884D62F}" srcOrd="0" destOrd="0" presId="urn:microsoft.com/office/officeart/2009/3/layout/CircleRelationship"/>
    <dgm:cxn modelId="{B3E53BF3-F120-4570-BB8C-BDC5552375F7}" type="presParOf" srcId="{EDD29EE3-70AC-4A68-BED2-6851390B1C95}" destId="{3B6AECE0-A17C-44CA-A402-EDF076A10CDB}" srcOrd="8" destOrd="0" presId="urn:microsoft.com/office/officeart/2009/3/layout/CircleRelationship"/>
    <dgm:cxn modelId="{032FDB98-4EE4-4A69-8418-71EB2EDBEA26}" type="presParOf" srcId="{3B6AECE0-A17C-44CA-A402-EDF076A10CDB}" destId="{B1D4F378-517E-4607-A870-3FE8900B5F08}" srcOrd="0" destOrd="0" presId="urn:microsoft.com/office/officeart/2009/3/layout/CircleRelationship"/>
    <dgm:cxn modelId="{92EC20A4-6273-4C41-9C58-97B7329D34C7}" type="presParOf" srcId="{EDD29EE3-70AC-4A68-BED2-6851390B1C95}" destId="{A47EA24A-43AF-4DDF-BADD-427A072B05F5}" srcOrd="9" destOrd="0" presId="urn:microsoft.com/office/officeart/2009/3/layout/CircleRelationship"/>
    <dgm:cxn modelId="{75D1439B-0E39-4BF5-9C33-BCBA091D23D9}" type="presParOf" srcId="{EDD29EE3-70AC-4A68-BED2-6851390B1C95}" destId="{5AE48D9E-24CA-4E23-9678-DB049CD7A2E0}" srcOrd="10" destOrd="0" presId="urn:microsoft.com/office/officeart/2009/3/layout/CircleRelationship"/>
    <dgm:cxn modelId="{CFD46FA6-C06A-422F-950E-0B887D906A0F}" type="presParOf" srcId="{5AE48D9E-24CA-4E23-9678-DB049CD7A2E0}" destId="{1E1BA3B0-5707-43F9-AB69-D4D089975D57}" srcOrd="0" destOrd="0" presId="urn:microsoft.com/office/officeart/2009/3/layout/CircleRelationship"/>
    <dgm:cxn modelId="{13A01757-19E0-4A09-A9A0-7A0CD34A6A97}" type="presParOf" srcId="{EDD29EE3-70AC-4A68-BED2-6851390B1C95}" destId="{61B75744-A51A-431D-8018-DE4E37814227}" srcOrd="11" destOrd="0" presId="urn:microsoft.com/office/officeart/2009/3/layout/CircleRelationship"/>
    <dgm:cxn modelId="{7F388EE5-EB46-4FA9-AC65-069D50107CC4}" type="presParOf" srcId="{61B75744-A51A-431D-8018-DE4E37814227}" destId="{0B34291B-2976-4EFD-BAF4-8B9FFCEF7FC5}" srcOrd="0" destOrd="0" presId="urn:microsoft.com/office/officeart/2009/3/layout/CircleRelationship"/>
    <dgm:cxn modelId="{3F2D2117-2E99-4DDF-88DB-00DECB5FD76C}" type="presParOf" srcId="{EDD29EE3-70AC-4A68-BED2-6851390B1C95}" destId="{86FD365B-9EF9-476F-A863-C5D93CA5D917}" srcOrd="12" destOrd="0" presId="urn:microsoft.com/office/officeart/2009/3/layout/CircleRelationship"/>
    <dgm:cxn modelId="{3A70B694-65E2-49FA-96F9-6DC53D72B0F6}" type="presParOf" srcId="{86FD365B-9EF9-476F-A863-C5D93CA5D917}" destId="{0E7A2006-9E25-47EA-9FDC-221751AEAE72}" srcOrd="0" destOrd="0" presId="urn:microsoft.com/office/officeart/2009/3/layout/CircleRelationship"/>
    <dgm:cxn modelId="{9C6717DC-E427-4D29-81AD-2FF6E590F59C}" type="presParOf" srcId="{EDD29EE3-70AC-4A68-BED2-6851390B1C95}" destId="{73177789-0865-4D8B-BAAB-3A28E83C23F6}" srcOrd="13" destOrd="0" presId="urn:microsoft.com/office/officeart/2009/3/layout/CircleRelationship"/>
    <dgm:cxn modelId="{475664CF-7B6F-45E7-B8DC-B0CC233F8D0A}" type="presParOf" srcId="{EDD29EE3-70AC-4A68-BED2-6851390B1C95}" destId="{B2E87391-A5C8-4038-BBFF-C1C3268D860E}" srcOrd="14" destOrd="0" presId="urn:microsoft.com/office/officeart/2009/3/layout/CircleRelationship"/>
    <dgm:cxn modelId="{92FA384F-704F-4716-8A41-7464410E428F}" type="presParOf" srcId="{B2E87391-A5C8-4038-BBFF-C1C3268D860E}" destId="{8C478218-DB28-48E8-AFEC-C87CD6406FD6}" srcOrd="0" destOrd="0" presId="urn:microsoft.com/office/officeart/2009/3/layout/CircleRelationship"/>
    <dgm:cxn modelId="{2E387296-B08C-4EFE-A335-03E510DA57D5}" type="presParOf" srcId="{EDD29EE3-70AC-4A68-BED2-6851390B1C95}" destId="{D4809D40-E2C6-4E67-9178-8A3D8E6047C1}" srcOrd="15" destOrd="0" presId="urn:microsoft.com/office/officeart/2009/3/layout/CircleRelationship"/>
    <dgm:cxn modelId="{212702FD-C68C-448F-8084-4A9DB8180D3C}" type="presParOf" srcId="{EDD29EE3-70AC-4A68-BED2-6851390B1C95}" destId="{B80F4C1A-11C4-4A34-A954-B60E17C33F19}" srcOrd="16" destOrd="0" presId="urn:microsoft.com/office/officeart/2009/3/layout/CircleRelationship"/>
    <dgm:cxn modelId="{2FFED0D6-08D2-4B6C-8CEE-0FAEC9C1D053}" type="presParOf" srcId="{B80F4C1A-11C4-4A34-A954-B60E17C33F19}" destId="{0C5C0C86-6F87-401B-9C7F-B01B89AA82ED}" srcOrd="0" destOrd="0" presId="urn:microsoft.com/office/officeart/2009/3/layout/CircleRelationship"/>
    <dgm:cxn modelId="{322B525C-63BF-4F1C-980F-81EEEA00CCE7}" type="presParOf" srcId="{EDD29EE3-70AC-4A68-BED2-6851390B1C95}" destId="{719AF5E1-D81B-42B0-B564-3A4A72AC58CC}" srcOrd="17" destOrd="0" presId="urn:microsoft.com/office/officeart/2009/3/layout/CircleRelationship"/>
    <dgm:cxn modelId="{77151DF2-86FD-46DE-9D9B-BADC4BABDF34}" type="presParOf" srcId="{EDD29EE3-70AC-4A68-BED2-6851390B1C95}" destId="{A69273A4-A473-4B95-82D9-A05D60969263}" srcOrd="18" destOrd="0" presId="urn:microsoft.com/office/officeart/2009/3/layout/CircleRelationship"/>
    <dgm:cxn modelId="{74F9F745-2C08-40EB-AE41-787F106DE9D5}" type="presParOf" srcId="{A69273A4-A473-4B95-82D9-A05D60969263}" destId="{DB3561E5-E6A6-476F-AC7A-A22D83C2224C}" srcOrd="0" destOrd="0" presId="urn:microsoft.com/office/officeart/2009/3/layout/CircleRelationship"/>
    <dgm:cxn modelId="{58797D82-4A02-4759-947F-7F6505DB214C}" type="presParOf" srcId="{EDD29EE3-70AC-4A68-BED2-6851390B1C95}" destId="{097F7865-7929-47A5-B662-F9379DEBEFD7}" srcOrd="19" destOrd="0" presId="urn:microsoft.com/office/officeart/2009/3/layout/CircleRelationship"/>
    <dgm:cxn modelId="{4489C036-CAB5-456F-9B65-535E19CE4E55}" type="presParOf" srcId="{097F7865-7929-47A5-B662-F9379DEBEFD7}" destId="{0D0B7463-980B-4E99-9D8B-9D9DFC9C69C9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F94A69-AE58-4A5E-977E-A6093650C00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3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de-CH"/>
        </a:p>
      </dgm:t>
    </dgm:pt>
    <dgm:pt modelId="{ED614F63-1FF9-437F-88CB-22D16DB02245}">
      <dgm:prSet phldrT="[Text]" custT="1"/>
      <dgm:spPr>
        <a:solidFill>
          <a:schemeClr val="accent1">
            <a:lumMod val="5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de-CH" sz="2000" b="1" dirty="0" smtClean="0"/>
            <a:t>Corporate Security</a:t>
          </a:r>
        </a:p>
        <a:p>
          <a:r>
            <a:rPr lang="de-CH" sz="1200" dirty="0" smtClean="0"/>
            <a:t>Organizational development</a:t>
          </a:r>
          <a:r>
            <a:rPr lang="de-CH" sz="1200" b="1" dirty="0" smtClean="0"/>
            <a:t> </a:t>
          </a:r>
          <a:endParaRPr lang="de-CH" sz="1200" b="0" dirty="0"/>
        </a:p>
      </dgm:t>
    </dgm:pt>
    <dgm:pt modelId="{C30C869C-AEF0-4FB0-883B-972CC13482C4}" type="parTrans" cxnId="{408FDB3E-9DFC-4DFA-A95D-4E2AF2FC1889}">
      <dgm:prSet/>
      <dgm:spPr/>
      <dgm:t>
        <a:bodyPr/>
        <a:lstStyle/>
        <a:p>
          <a:endParaRPr lang="de-CH" sz="1300"/>
        </a:p>
      </dgm:t>
    </dgm:pt>
    <dgm:pt modelId="{9E3EBB21-DBD2-41B2-96E9-E62C9EB78218}" type="sibTrans" cxnId="{408FDB3E-9DFC-4DFA-A95D-4E2AF2FC1889}">
      <dgm:prSet/>
      <dgm:spPr/>
      <dgm:t>
        <a:bodyPr/>
        <a:lstStyle/>
        <a:p>
          <a:endParaRPr lang="de-CH" sz="1300"/>
        </a:p>
      </dgm:t>
    </dgm:pt>
    <dgm:pt modelId="{5F4F25EB-7D63-4487-B72F-1D12DDB82EEF}">
      <dgm:prSet phldrT="[Text]" custT="1"/>
      <dgm:spPr>
        <a:solidFill>
          <a:schemeClr val="tx1">
            <a:lumMod val="85000"/>
            <a:lumOff val="15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de-CH" sz="1400" dirty="0" smtClean="0"/>
            <a:t>Definition</a:t>
          </a:r>
          <a:br>
            <a:rPr lang="de-CH" sz="1400" dirty="0" smtClean="0"/>
          </a:br>
          <a:r>
            <a:rPr lang="de-CH" sz="1400" dirty="0" smtClean="0"/>
            <a:t>of tasks / responsibilities / authority</a:t>
          </a:r>
          <a:endParaRPr lang="de-CH" sz="1400" dirty="0"/>
        </a:p>
      </dgm:t>
    </dgm:pt>
    <dgm:pt modelId="{6989D5B1-42B5-4D3C-AD91-CA381FFA65F4}" type="parTrans" cxnId="{AE1B00E1-F63E-41EF-9ED7-093712348642}">
      <dgm:prSet/>
      <dgm:spPr>
        <a:solidFill>
          <a:schemeClr val="tx1">
            <a:lumMod val="85000"/>
            <a:lumOff val="15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de-CH" sz="1300"/>
        </a:p>
      </dgm:t>
    </dgm:pt>
    <dgm:pt modelId="{B485A160-B4EC-44F3-8228-85D3BE660BFF}" type="sibTrans" cxnId="{AE1B00E1-F63E-41EF-9ED7-093712348642}">
      <dgm:prSet/>
      <dgm:spPr/>
      <dgm:t>
        <a:bodyPr/>
        <a:lstStyle/>
        <a:p>
          <a:endParaRPr lang="de-CH" sz="1300"/>
        </a:p>
      </dgm:t>
    </dgm:pt>
    <dgm:pt modelId="{77525DF3-FCB6-4E8B-8BE1-42BDE3C30A6E}">
      <dgm:prSet phldrT="[Text]" custT="1"/>
      <dgm:spPr>
        <a:solidFill>
          <a:schemeClr val="tx1">
            <a:lumMod val="75000"/>
            <a:lumOff val="25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de-CH" sz="1400" dirty="0" smtClean="0"/>
            <a:t>Process standardization</a:t>
          </a:r>
          <a:endParaRPr lang="de-CH" sz="1400" dirty="0"/>
        </a:p>
      </dgm:t>
    </dgm:pt>
    <dgm:pt modelId="{7524BCDD-7604-4557-B164-A63C7FB61278}" type="parTrans" cxnId="{DAFCA7D8-3FCB-4525-9944-CEF2E329D29D}">
      <dgm:prSet/>
      <dgm:spPr>
        <a:solidFill>
          <a:schemeClr val="tx1">
            <a:lumMod val="75000"/>
            <a:lumOff val="25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de-CH" sz="1300"/>
        </a:p>
      </dgm:t>
    </dgm:pt>
    <dgm:pt modelId="{FB2EDCF8-827C-4591-B914-9D49A18AA5A2}" type="sibTrans" cxnId="{DAFCA7D8-3FCB-4525-9944-CEF2E329D29D}">
      <dgm:prSet/>
      <dgm:spPr/>
      <dgm:t>
        <a:bodyPr/>
        <a:lstStyle/>
        <a:p>
          <a:endParaRPr lang="de-CH" sz="1300"/>
        </a:p>
      </dgm:t>
    </dgm:pt>
    <dgm:pt modelId="{C570DC4F-6FF6-401B-9A45-BB4B4D41FBAE}">
      <dgm:prSet phldrT="[Text]" custT="1"/>
      <dgm:spPr>
        <a:solidFill>
          <a:schemeClr val="tx1">
            <a:lumMod val="65000"/>
            <a:lumOff val="35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de-CH" sz="1400" dirty="0" smtClean="0"/>
            <a:t>Use of</a:t>
          </a:r>
          <a:br>
            <a:rPr lang="de-CH" sz="1400" dirty="0" smtClean="0"/>
          </a:br>
          <a:r>
            <a:rPr lang="de-CH" sz="1400" dirty="0" smtClean="0"/>
            <a:t>synergies</a:t>
          </a:r>
        </a:p>
      </dgm:t>
    </dgm:pt>
    <dgm:pt modelId="{85A58B61-8A68-4E84-8535-DBC5F3947DEC}" type="parTrans" cxnId="{C6230A86-F4AE-4A5C-B6BD-6B4D8F54E890}">
      <dgm:prSet/>
      <dgm:spPr>
        <a:solidFill>
          <a:schemeClr val="tx1">
            <a:lumMod val="65000"/>
            <a:lumOff val="35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de-CH" sz="1300"/>
        </a:p>
      </dgm:t>
    </dgm:pt>
    <dgm:pt modelId="{6872EED1-4D93-4E85-9EF6-1EF7659142B3}" type="sibTrans" cxnId="{C6230A86-F4AE-4A5C-B6BD-6B4D8F54E890}">
      <dgm:prSet/>
      <dgm:spPr/>
      <dgm:t>
        <a:bodyPr/>
        <a:lstStyle/>
        <a:p>
          <a:endParaRPr lang="de-CH" sz="1300"/>
        </a:p>
      </dgm:t>
    </dgm:pt>
    <dgm:pt modelId="{1E1F163C-8446-48DF-A791-C2F888E90365}">
      <dgm:prSet phldrT="[Text]" custT="1"/>
      <dgm:spPr>
        <a:solidFill>
          <a:schemeClr val="tx1">
            <a:lumMod val="50000"/>
            <a:lumOff val="5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de-CH" sz="1400" dirty="0" smtClean="0"/>
            <a:t>Centralization</a:t>
          </a:r>
        </a:p>
      </dgm:t>
    </dgm:pt>
    <dgm:pt modelId="{ED669CD6-DBF7-4B21-842F-C6F122672454}" type="parTrans" cxnId="{6E2777AE-A4F5-46EA-A297-05D44C3EC131}">
      <dgm:prSet/>
      <dgm:spPr>
        <a:solidFill>
          <a:schemeClr val="tx1">
            <a:lumMod val="50000"/>
            <a:lumOff val="5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de-CH" sz="1300"/>
        </a:p>
      </dgm:t>
    </dgm:pt>
    <dgm:pt modelId="{9CC533A1-9755-4B8C-98BA-7F0750673BC2}" type="sibTrans" cxnId="{6E2777AE-A4F5-46EA-A297-05D44C3EC131}">
      <dgm:prSet/>
      <dgm:spPr/>
      <dgm:t>
        <a:bodyPr/>
        <a:lstStyle/>
        <a:p>
          <a:endParaRPr lang="de-CH" sz="1300"/>
        </a:p>
      </dgm:t>
    </dgm:pt>
    <dgm:pt modelId="{8F73DB53-DB79-41AF-B324-C7CB82E1553D}">
      <dgm:prSet phldrT="[Text]" custT="1"/>
      <dgm:spPr>
        <a:solidFill>
          <a:schemeClr val="bg1">
            <a:lumMod val="5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de-CH" sz="1400" dirty="0" smtClean="0"/>
            <a:t>Knowledge transfer</a:t>
          </a:r>
        </a:p>
      </dgm:t>
    </dgm:pt>
    <dgm:pt modelId="{651BE993-FE27-49AB-B4AD-C6E470520D24}" type="parTrans" cxnId="{181A9187-6F4A-4B49-9E73-B7B06C22E633}">
      <dgm:prSet/>
      <dgm:spPr>
        <a:solidFill>
          <a:schemeClr val="bg1">
            <a:lumMod val="5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de-CH" sz="1300"/>
        </a:p>
      </dgm:t>
    </dgm:pt>
    <dgm:pt modelId="{207FD1DD-2515-4101-8230-B54CD08D8203}" type="sibTrans" cxnId="{181A9187-6F4A-4B49-9E73-B7B06C22E633}">
      <dgm:prSet/>
      <dgm:spPr/>
      <dgm:t>
        <a:bodyPr/>
        <a:lstStyle/>
        <a:p>
          <a:endParaRPr lang="de-CH" sz="1300"/>
        </a:p>
      </dgm:t>
    </dgm:pt>
    <dgm:pt modelId="{B7C65B32-5CC2-48A5-998D-BA917ED3D6A4}" type="pres">
      <dgm:prSet presAssocID="{4EF94A69-AE58-4A5E-977E-A6093650C00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94894383-422D-4DB0-932E-A1B675CCB407}" type="pres">
      <dgm:prSet presAssocID="{ED614F63-1FF9-437F-88CB-22D16DB02245}" presName="centerShape" presStyleLbl="node0" presStyleIdx="0" presStyleCnt="1" custScaleX="193137" custScaleY="106396"/>
      <dgm:spPr/>
      <dgm:t>
        <a:bodyPr/>
        <a:lstStyle/>
        <a:p>
          <a:endParaRPr lang="de-CH"/>
        </a:p>
      </dgm:t>
    </dgm:pt>
    <dgm:pt modelId="{172B864F-26FD-4B88-8827-D44E98DEF574}" type="pres">
      <dgm:prSet presAssocID="{6989D5B1-42B5-4D3C-AD91-CA381FFA65F4}" presName="parTrans" presStyleLbl="bgSibTrans2D1" presStyleIdx="0" presStyleCnt="5"/>
      <dgm:spPr/>
      <dgm:t>
        <a:bodyPr/>
        <a:lstStyle/>
        <a:p>
          <a:endParaRPr lang="de-CH"/>
        </a:p>
      </dgm:t>
    </dgm:pt>
    <dgm:pt modelId="{A13A3FAB-B2B7-4DB9-9A32-AB254F70EBD6}" type="pres">
      <dgm:prSet presAssocID="{5F4F25EB-7D63-4487-B72F-1D12DDB82EEF}" presName="node" presStyleLbl="node1" presStyleIdx="0" presStyleCnt="5" custRadScaleRad="108960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45C6CFCA-0172-47F6-9F52-268340E40E65}" type="pres">
      <dgm:prSet presAssocID="{7524BCDD-7604-4557-B164-A63C7FB61278}" presName="parTrans" presStyleLbl="bgSibTrans2D1" presStyleIdx="1" presStyleCnt="5"/>
      <dgm:spPr/>
      <dgm:t>
        <a:bodyPr/>
        <a:lstStyle/>
        <a:p>
          <a:endParaRPr lang="de-CH"/>
        </a:p>
      </dgm:t>
    </dgm:pt>
    <dgm:pt modelId="{B64583A1-73F6-495C-B921-43331D9386BC}" type="pres">
      <dgm:prSet presAssocID="{77525DF3-FCB6-4E8B-8BE1-42BDE3C30A6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1E2EE4F-DA6C-4332-A22A-29F9B88F50CC}" type="pres">
      <dgm:prSet presAssocID="{85A58B61-8A68-4E84-8535-DBC5F3947DEC}" presName="parTrans" presStyleLbl="bgSibTrans2D1" presStyleIdx="2" presStyleCnt="5"/>
      <dgm:spPr/>
      <dgm:t>
        <a:bodyPr/>
        <a:lstStyle/>
        <a:p>
          <a:endParaRPr lang="de-CH"/>
        </a:p>
      </dgm:t>
    </dgm:pt>
    <dgm:pt modelId="{988C28E9-B33E-4550-86B5-F84105F59BBE}" type="pres">
      <dgm:prSet presAssocID="{C570DC4F-6FF6-401B-9A45-BB4B4D41FBA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C13D9F5-5BB6-4DB1-A01B-B965F87ECBAE}" type="pres">
      <dgm:prSet presAssocID="{ED669CD6-DBF7-4B21-842F-C6F122672454}" presName="parTrans" presStyleLbl="bgSibTrans2D1" presStyleIdx="3" presStyleCnt="5"/>
      <dgm:spPr/>
      <dgm:t>
        <a:bodyPr/>
        <a:lstStyle/>
        <a:p>
          <a:endParaRPr lang="de-CH"/>
        </a:p>
      </dgm:t>
    </dgm:pt>
    <dgm:pt modelId="{87646BB5-1990-43EC-A690-76C337E72D44}" type="pres">
      <dgm:prSet presAssocID="{1E1F163C-8446-48DF-A791-C2F888E9036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B0712A8-6EC7-4A7A-8CFB-CE136400A1E1}" type="pres">
      <dgm:prSet presAssocID="{651BE993-FE27-49AB-B4AD-C6E470520D24}" presName="parTrans" presStyleLbl="bgSibTrans2D1" presStyleIdx="4" presStyleCnt="5"/>
      <dgm:spPr/>
      <dgm:t>
        <a:bodyPr/>
        <a:lstStyle/>
        <a:p>
          <a:endParaRPr lang="de-CH"/>
        </a:p>
      </dgm:t>
    </dgm:pt>
    <dgm:pt modelId="{FFDE91CD-D061-4991-AC2C-AF737E03A3F2}" type="pres">
      <dgm:prSet presAssocID="{8F73DB53-DB79-41AF-B324-C7CB82E1553D}" presName="node" presStyleLbl="node1" presStyleIdx="4" presStyleCnt="5" custRadScaleRad="10897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59DB81B6-91AE-4D69-97D8-1C28D1311FAC}" type="presOf" srcId="{651BE993-FE27-49AB-B4AD-C6E470520D24}" destId="{5B0712A8-6EC7-4A7A-8CFB-CE136400A1E1}" srcOrd="0" destOrd="0" presId="urn:microsoft.com/office/officeart/2005/8/layout/radial4"/>
    <dgm:cxn modelId="{393D1987-D86B-4504-A390-23CB3C04EE9C}" type="presOf" srcId="{1E1F163C-8446-48DF-A791-C2F888E90365}" destId="{87646BB5-1990-43EC-A690-76C337E72D44}" srcOrd="0" destOrd="0" presId="urn:microsoft.com/office/officeart/2005/8/layout/radial4"/>
    <dgm:cxn modelId="{CEABB24C-4249-44E2-8887-05C98D5C84DC}" type="presOf" srcId="{7524BCDD-7604-4557-B164-A63C7FB61278}" destId="{45C6CFCA-0172-47F6-9F52-268340E40E65}" srcOrd="0" destOrd="0" presId="urn:microsoft.com/office/officeart/2005/8/layout/radial4"/>
    <dgm:cxn modelId="{C6230A86-F4AE-4A5C-B6BD-6B4D8F54E890}" srcId="{ED614F63-1FF9-437F-88CB-22D16DB02245}" destId="{C570DC4F-6FF6-401B-9A45-BB4B4D41FBAE}" srcOrd="2" destOrd="0" parTransId="{85A58B61-8A68-4E84-8535-DBC5F3947DEC}" sibTransId="{6872EED1-4D93-4E85-9EF6-1EF7659142B3}"/>
    <dgm:cxn modelId="{74DE2B81-E8F0-4733-8E60-B621B2F1C82A}" type="presOf" srcId="{85A58B61-8A68-4E84-8535-DBC5F3947DEC}" destId="{01E2EE4F-DA6C-4332-A22A-29F9B88F50CC}" srcOrd="0" destOrd="0" presId="urn:microsoft.com/office/officeart/2005/8/layout/radial4"/>
    <dgm:cxn modelId="{EB5B5437-4A0C-4AA5-B2A1-168A0F9A93C5}" type="presOf" srcId="{4EF94A69-AE58-4A5E-977E-A6093650C005}" destId="{B7C65B32-5CC2-48A5-998D-BA917ED3D6A4}" srcOrd="0" destOrd="0" presId="urn:microsoft.com/office/officeart/2005/8/layout/radial4"/>
    <dgm:cxn modelId="{DAFCA7D8-3FCB-4525-9944-CEF2E329D29D}" srcId="{ED614F63-1FF9-437F-88CB-22D16DB02245}" destId="{77525DF3-FCB6-4E8B-8BE1-42BDE3C30A6E}" srcOrd="1" destOrd="0" parTransId="{7524BCDD-7604-4557-B164-A63C7FB61278}" sibTransId="{FB2EDCF8-827C-4591-B914-9D49A18AA5A2}"/>
    <dgm:cxn modelId="{ED87A05D-89A2-4395-A1AC-300764785323}" type="presOf" srcId="{ED669CD6-DBF7-4B21-842F-C6F122672454}" destId="{7C13D9F5-5BB6-4DB1-A01B-B965F87ECBAE}" srcOrd="0" destOrd="0" presId="urn:microsoft.com/office/officeart/2005/8/layout/radial4"/>
    <dgm:cxn modelId="{181A9187-6F4A-4B49-9E73-B7B06C22E633}" srcId="{ED614F63-1FF9-437F-88CB-22D16DB02245}" destId="{8F73DB53-DB79-41AF-B324-C7CB82E1553D}" srcOrd="4" destOrd="0" parTransId="{651BE993-FE27-49AB-B4AD-C6E470520D24}" sibTransId="{207FD1DD-2515-4101-8230-B54CD08D8203}"/>
    <dgm:cxn modelId="{AE1B00E1-F63E-41EF-9ED7-093712348642}" srcId="{ED614F63-1FF9-437F-88CB-22D16DB02245}" destId="{5F4F25EB-7D63-4487-B72F-1D12DDB82EEF}" srcOrd="0" destOrd="0" parTransId="{6989D5B1-42B5-4D3C-AD91-CA381FFA65F4}" sibTransId="{B485A160-B4EC-44F3-8228-85D3BE660BFF}"/>
    <dgm:cxn modelId="{3DA759E5-024D-4F05-AA07-DDCBBB49857B}" type="presOf" srcId="{ED614F63-1FF9-437F-88CB-22D16DB02245}" destId="{94894383-422D-4DB0-932E-A1B675CCB407}" srcOrd="0" destOrd="0" presId="urn:microsoft.com/office/officeart/2005/8/layout/radial4"/>
    <dgm:cxn modelId="{24E585AB-794B-4AAD-8B63-077E71F7B73A}" type="presOf" srcId="{C570DC4F-6FF6-401B-9A45-BB4B4D41FBAE}" destId="{988C28E9-B33E-4550-86B5-F84105F59BBE}" srcOrd="0" destOrd="0" presId="urn:microsoft.com/office/officeart/2005/8/layout/radial4"/>
    <dgm:cxn modelId="{F2EBFBE2-9338-48D9-85F5-92AFF5D5D747}" type="presOf" srcId="{6989D5B1-42B5-4D3C-AD91-CA381FFA65F4}" destId="{172B864F-26FD-4B88-8827-D44E98DEF574}" srcOrd="0" destOrd="0" presId="urn:microsoft.com/office/officeart/2005/8/layout/radial4"/>
    <dgm:cxn modelId="{408FDB3E-9DFC-4DFA-A95D-4E2AF2FC1889}" srcId="{4EF94A69-AE58-4A5E-977E-A6093650C005}" destId="{ED614F63-1FF9-437F-88CB-22D16DB02245}" srcOrd="0" destOrd="0" parTransId="{C30C869C-AEF0-4FB0-883B-972CC13482C4}" sibTransId="{9E3EBB21-DBD2-41B2-96E9-E62C9EB78218}"/>
    <dgm:cxn modelId="{6E2777AE-A4F5-46EA-A297-05D44C3EC131}" srcId="{ED614F63-1FF9-437F-88CB-22D16DB02245}" destId="{1E1F163C-8446-48DF-A791-C2F888E90365}" srcOrd="3" destOrd="0" parTransId="{ED669CD6-DBF7-4B21-842F-C6F122672454}" sibTransId="{9CC533A1-9755-4B8C-98BA-7F0750673BC2}"/>
    <dgm:cxn modelId="{7AF342FE-2511-4A9A-8964-D676C2BE8E02}" type="presOf" srcId="{77525DF3-FCB6-4E8B-8BE1-42BDE3C30A6E}" destId="{B64583A1-73F6-495C-B921-43331D9386BC}" srcOrd="0" destOrd="0" presId="urn:microsoft.com/office/officeart/2005/8/layout/radial4"/>
    <dgm:cxn modelId="{6ACF9084-9E97-42ED-96E4-BE37206DD8D3}" type="presOf" srcId="{5F4F25EB-7D63-4487-B72F-1D12DDB82EEF}" destId="{A13A3FAB-B2B7-4DB9-9A32-AB254F70EBD6}" srcOrd="0" destOrd="0" presId="urn:microsoft.com/office/officeart/2005/8/layout/radial4"/>
    <dgm:cxn modelId="{EE9632F1-2ADC-4A1B-9CFF-B09D4F3EC882}" type="presOf" srcId="{8F73DB53-DB79-41AF-B324-C7CB82E1553D}" destId="{FFDE91CD-D061-4991-AC2C-AF737E03A3F2}" srcOrd="0" destOrd="0" presId="urn:microsoft.com/office/officeart/2005/8/layout/radial4"/>
    <dgm:cxn modelId="{7505CB9A-EADF-47A9-A92F-0579189506F9}" type="presParOf" srcId="{B7C65B32-5CC2-48A5-998D-BA917ED3D6A4}" destId="{94894383-422D-4DB0-932E-A1B675CCB407}" srcOrd="0" destOrd="0" presId="urn:microsoft.com/office/officeart/2005/8/layout/radial4"/>
    <dgm:cxn modelId="{1F504ADE-40DB-4B89-8FFA-ECF7B5FD6BD1}" type="presParOf" srcId="{B7C65B32-5CC2-48A5-998D-BA917ED3D6A4}" destId="{172B864F-26FD-4B88-8827-D44E98DEF574}" srcOrd="1" destOrd="0" presId="urn:microsoft.com/office/officeart/2005/8/layout/radial4"/>
    <dgm:cxn modelId="{6706921F-4C60-4945-B903-D60D946F6E8C}" type="presParOf" srcId="{B7C65B32-5CC2-48A5-998D-BA917ED3D6A4}" destId="{A13A3FAB-B2B7-4DB9-9A32-AB254F70EBD6}" srcOrd="2" destOrd="0" presId="urn:microsoft.com/office/officeart/2005/8/layout/radial4"/>
    <dgm:cxn modelId="{1274785A-D5FB-47D8-9CF7-30E5B3AFA23F}" type="presParOf" srcId="{B7C65B32-5CC2-48A5-998D-BA917ED3D6A4}" destId="{45C6CFCA-0172-47F6-9F52-268340E40E65}" srcOrd="3" destOrd="0" presId="urn:microsoft.com/office/officeart/2005/8/layout/radial4"/>
    <dgm:cxn modelId="{56A7F3B6-EA6A-434C-8903-0ECC2A19C699}" type="presParOf" srcId="{B7C65B32-5CC2-48A5-998D-BA917ED3D6A4}" destId="{B64583A1-73F6-495C-B921-43331D9386BC}" srcOrd="4" destOrd="0" presId="urn:microsoft.com/office/officeart/2005/8/layout/radial4"/>
    <dgm:cxn modelId="{6C0DD7E3-B7C1-4F07-878D-B2B106D732DB}" type="presParOf" srcId="{B7C65B32-5CC2-48A5-998D-BA917ED3D6A4}" destId="{01E2EE4F-DA6C-4332-A22A-29F9B88F50CC}" srcOrd="5" destOrd="0" presId="urn:microsoft.com/office/officeart/2005/8/layout/radial4"/>
    <dgm:cxn modelId="{BCC817DC-0449-482B-8193-8EF710C3122F}" type="presParOf" srcId="{B7C65B32-5CC2-48A5-998D-BA917ED3D6A4}" destId="{988C28E9-B33E-4550-86B5-F84105F59BBE}" srcOrd="6" destOrd="0" presId="urn:microsoft.com/office/officeart/2005/8/layout/radial4"/>
    <dgm:cxn modelId="{F2BDCB99-2196-46DB-8416-474208DFE2CC}" type="presParOf" srcId="{B7C65B32-5CC2-48A5-998D-BA917ED3D6A4}" destId="{7C13D9F5-5BB6-4DB1-A01B-B965F87ECBAE}" srcOrd="7" destOrd="0" presId="urn:microsoft.com/office/officeart/2005/8/layout/radial4"/>
    <dgm:cxn modelId="{B03C5749-8351-4D73-90D2-175EF557191D}" type="presParOf" srcId="{B7C65B32-5CC2-48A5-998D-BA917ED3D6A4}" destId="{87646BB5-1990-43EC-A690-76C337E72D44}" srcOrd="8" destOrd="0" presId="urn:microsoft.com/office/officeart/2005/8/layout/radial4"/>
    <dgm:cxn modelId="{6377A333-BD5F-40BF-9522-E79E450E0DD8}" type="presParOf" srcId="{B7C65B32-5CC2-48A5-998D-BA917ED3D6A4}" destId="{5B0712A8-6EC7-4A7A-8CFB-CE136400A1E1}" srcOrd="9" destOrd="0" presId="urn:microsoft.com/office/officeart/2005/8/layout/radial4"/>
    <dgm:cxn modelId="{30FA1AE6-B879-4CB9-91AA-FDC438DC92DF}" type="presParOf" srcId="{B7C65B32-5CC2-48A5-998D-BA917ED3D6A4}" destId="{FFDE91CD-D061-4991-AC2C-AF737E03A3F2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890DD2-23E3-49EC-B20D-ED6BD01D4956}" type="doc">
      <dgm:prSet loTypeId="urn:microsoft.com/office/officeart/2005/8/layout/arrow2" loCatId="process" qsTypeId="urn:microsoft.com/office/officeart/2005/8/quickstyle/simple1" qsCatId="simple" csTypeId="urn:microsoft.com/office/officeart/2005/8/colors/accent1_3" csCatId="accent1" phldr="1"/>
      <dgm:spPr/>
    </dgm:pt>
    <dgm:pt modelId="{394FA0A2-B2B2-46D6-9B60-D60C73019890}">
      <dgm:prSet phldrT="[Text]" custT="1"/>
      <dgm:spPr/>
      <dgm:t>
        <a:bodyPr/>
        <a:lstStyle/>
        <a:p>
          <a:r>
            <a:rPr lang="de-CH" sz="1400" dirty="0" smtClean="0"/>
            <a:t>incident</a:t>
          </a:r>
          <a:endParaRPr lang="de-CH" sz="1400" dirty="0"/>
        </a:p>
      </dgm:t>
    </dgm:pt>
    <dgm:pt modelId="{F6837D40-CF82-4BA2-82D2-6580B952EFE4}" type="parTrans" cxnId="{DC5FA778-151A-4CF5-AF61-B7C994891933}">
      <dgm:prSet/>
      <dgm:spPr/>
      <dgm:t>
        <a:bodyPr/>
        <a:lstStyle/>
        <a:p>
          <a:endParaRPr lang="de-CH" sz="1600"/>
        </a:p>
      </dgm:t>
    </dgm:pt>
    <dgm:pt modelId="{5A253ADD-E5A6-4A10-9A98-1C1B99B4062E}" type="sibTrans" cxnId="{DC5FA778-151A-4CF5-AF61-B7C994891933}">
      <dgm:prSet/>
      <dgm:spPr/>
      <dgm:t>
        <a:bodyPr/>
        <a:lstStyle/>
        <a:p>
          <a:endParaRPr lang="de-CH" sz="1600"/>
        </a:p>
      </dgm:t>
    </dgm:pt>
    <dgm:pt modelId="{DD8415F0-DA51-4DA3-ACC8-B6FAF8AC06A5}">
      <dgm:prSet phldrT="[Text]" custT="1"/>
      <dgm:spPr/>
      <dgm:t>
        <a:bodyPr/>
        <a:lstStyle/>
        <a:p>
          <a:r>
            <a:rPr lang="de-CH" sz="1400" dirty="0" smtClean="0"/>
            <a:t>emergency</a:t>
          </a:r>
          <a:endParaRPr lang="de-CH" sz="1400" dirty="0"/>
        </a:p>
      </dgm:t>
    </dgm:pt>
    <dgm:pt modelId="{11F4BF78-EE1C-493A-9EDD-A2BAF8FD9008}" type="parTrans" cxnId="{FC339063-9A6E-4C0D-AE3F-4C1C24FFAC2C}">
      <dgm:prSet/>
      <dgm:spPr/>
      <dgm:t>
        <a:bodyPr/>
        <a:lstStyle/>
        <a:p>
          <a:endParaRPr lang="de-CH" sz="1600"/>
        </a:p>
      </dgm:t>
    </dgm:pt>
    <dgm:pt modelId="{A7D768AD-DD76-461F-9503-D21CFFB1BDA7}" type="sibTrans" cxnId="{FC339063-9A6E-4C0D-AE3F-4C1C24FFAC2C}">
      <dgm:prSet/>
      <dgm:spPr/>
      <dgm:t>
        <a:bodyPr/>
        <a:lstStyle/>
        <a:p>
          <a:endParaRPr lang="de-CH" sz="1600"/>
        </a:p>
      </dgm:t>
    </dgm:pt>
    <dgm:pt modelId="{051E7B3D-374A-4A5D-8D9A-ECEF97D80A4A}">
      <dgm:prSet phldrT="[Text]" custT="1"/>
      <dgm:spPr/>
      <dgm:t>
        <a:bodyPr/>
        <a:lstStyle/>
        <a:p>
          <a:r>
            <a:rPr lang="de-CH" sz="1400" dirty="0" smtClean="0"/>
            <a:t>crisis</a:t>
          </a:r>
          <a:endParaRPr lang="de-CH" sz="1400" dirty="0"/>
        </a:p>
      </dgm:t>
    </dgm:pt>
    <dgm:pt modelId="{C7C99DF9-F832-4154-B5A3-3B41A6E5D5F9}" type="parTrans" cxnId="{CD9AAF22-3EC9-48CE-8C16-7589B4BABC80}">
      <dgm:prSet/>
      <dgm:spPr/>
      <dgm:t>
        <a:bodyPr/>
        <a:lstStyle/>
        <a:p>
          <a:endParaRPr lang="de-CH" sz="1600"/>
        </a:p>
      </dgm:t>
    </dgm:pt>
    <dgm:pt modelId="{0B5144B4-9037-4294-BECD-507303AF48D3}" type="sibTrans" cxnId="{CD9AAF22-3EC9-48CE-8C16-7589B4BABC80}">
      <dgm:prSet/>
      <dgm:spPr/>
      <dgm:t>
        <a:bodyPr/>
        <a:lstStyle/>
        <a:p>
          <a:endParaRPr lang="de-CH" sz="1600"/>
        </a:p>
      </dgm:t>
    </dgm:pt>
    <dgm:pt modelId="{D52EDF1B-AB52-4153-91FF-A59A2655D97E}">
      <dgm:prSet phldrT="[Text]" custT="1"/>
      <dgm:spPr/>
      <dgm:t>
        <a:bodyPr/>
        <a:lstStyle/>
        <a:p>
          <a:r>
            <a:rPr lang="de-CH" sz="1400" dirty="0" smtClean="0"/>
            <a:t>disaster / catastrophe</a:t>
          </a:r>
          <a:endParaRPr lang="de-CH" sz="1400" dirty="0"/>
        </a:p>
      </dgm:t>
    </dgm:pt>
    <dgm:pt modelId="{88FC506E-7360-4ECF-96E3-9CF762418B6D}" type="parTrans" cxnId="{F2BD4C11-736B-4851-BD4D-73F396B94073}">
      <dgm:prSet/>
      <dgm:spPr/>
      <dgm:t>
        <a:bodyPr/>
        <a:lstStyle/>
        <a:p>
          <a:endParaRPr lang="de-CH" sz="1600"/>
        </a:p>
      </dgm:t>
    </dgm:pt>
    <dgm:pt modelId="{ABFC72EA-89E5-4C55-9F8D-CA14BC5092F2}" type="sibTrans" cxnId="{F2BD4C11-736B-4851-BD4D-73F396B94073}">
      <dgm:prSet/>
      <dgm:spPr/>
      <dgm:t>
        <a:bodyPr/>
        <a:lstStyle/>
        <a:p>
          <a:endParaRPr lang="de-CH" sz="1600"/>
        </a:p>
      </dgm:t>
    </dgm:pt>
    <dgm:pt modelId="{29F16A6C-B1E5-4D22-BA1D-4F4B3A95422D}" type="pres">
      <dgm:prSet presAssocID="{84890DD2-23E3-49EC-B20D-ED6BD01D4956}" presName="arrowDiagram" presStyleCnt="0">
        <dgm:presLayoutVars>
          <dgm:chMax val="5"/>
          <dgm:dir/>
          <dgm:resizeHandles val="exact"/>
        </dgm:presLayoutVars>
      </dgm:prSet>
      <dgm:spPr/>
    </dgm:pt>
    <dgm:pt modelId="{0225DC41-0DA7-4131-BCF3-E98CF64C2D56}" type="pres">
      <dgm:prSet presAssocID="{84890DD2-23E3-49EC-B20D-ED6BD01D4956}" presName="arrow" presStyleLbl="bgShp" presStyleIdx="0" presStyleCnt="1"/>
      <dgm:spPr/>
    </dgm:pt>
    <dgm:pt modelId="{7820CA91-79D2-44AC-96DF-628AEBE6C472}" type="pres">
      <dgm:prSet presAssocID="{84890DD2-23E3-49EC-B20D-ED6BD01D4956}" presName="arrowDiagram4" presStyleCnt="0"/>
      <dgm:spPr/>
    </dgm:pt>
    <dgm:pt modelId="{84001A9F-99E6-4E98-A0AC-9E6429DF9880}" type="pres">
      <dgm:prSet presAssocID="{394FA0A2-B2B2-46D6-9B60-D60C73019890}" presName="bullet4a" presStyleLbl="node1" presStyleIdx="0" presStyleCnt="4"/>
      <dgm:spPr>
        <a:solidFill>
          <a:schemeClr val="accent1">
            <a:lumMod val="60000"/>
            <a:lumOff val="40000"/>
          </a:schemeClr>
        </a:solidFill>
      </dgm:spPr>
    </dgm:pt>
    <dgm:pt modelId="{53952944-6512-4BA8-9854-74F103B9C21F}" type="pres">
      <dgm:prSet presAssocID="{394FA0A2-B2B2-46D6-9B60-D60C73019890}" presName="textBox4a" presStyleLbl="revTx" presStyleIdx="0" presStyleCnt="4" custScaleX="125889" custScaleY="40416" custLinFactNeighborX="-5142" custLinFactNeighborY="-9850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CBF21CC1-DDDC-4B42-9E6C-AA601ED0FC9B}" type="pres">
      <dgm:prSet presAssocID="{DD8415F0-DA51-4DA3-ACC8-B6FAF8AC06A5}" presName="bullet4b" presStyleLbl="node1" presStyleIdx="1" presStyleCnt="4"/>
      <dgm:spPr/>
    </dgm:pt>
    <dgm:pt modelId="{B08369C2-86DF-4B55-9B2E-9B01E9257B41}" type="pres">
      <dgm:prSet presAssocID="{DD8415F0-DA51-4DA3-ACC8-B6FAF8AC06A5}" presName="textBox4b" presStyleLbl="revTx" presStyleIdx="1" presStyleCnt="4" custScaleX="181815" custScaleY="50267" custLinFactNeighborX="-4363" custLinFactNeighborY="-1351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EA80B14-3BC6-48EE-A292-3F03ECB146A4}" type="pres">
      <dgm:prSet presAssocID="{051E7B3D-374A-4A5D-8D9A-ECEF97D80A4A}" presName="bullet4c" presStyleLbl="node1" presStyleIdx="2" presStyleCnt="4"/>
      <dgm:spPr>
        <a:solidFill>
          <a:schemeClr val="accent1">
            <a:lumMod val="75000"/>
          </a:schemeClr>
        </a:solidFill>
      </dgm:spPr>
    </dgm:pt>
    <dgm:pt modelId="{0926DC68-D21B-4798-A69B-90AB30AA5D8C}" type="pres">
      <dgm:prSet presAssocID="{051E7B3D-374A-4A5D-8D9A-ECEF97D80A4A}" presName="textBox4c" presStyleLbl="revTx" presStyleIdx="2" presStyleCnt="4" custScaleX="125889" custScaleY="42634" custLinFactNeighborX="-9202" custLinFactNeighborY="-1147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FD79467E-2639-4718-8596-CF4B44E7B4E8}" type="pres">
      <dgm:prSet presAssocID="{D52EDF1B-AB52-4153-91FF-A59A2655D97E}" presName="bullet4d" presStyleLbl="node1" presStyleIdx="3" presStyleCnt="4"/>
      <dgm:spPr>
        <a:solidFill>
          <a:schemeClr val="accent1">
            <a:lumMod val="50000"/>
          </a:schemeClr>
        </a:solidFill>
      </dgm:spPr>
    </dgm:pt>
    <dgm:pt modelId="{E544E9E6-EDCB-4CD4-B5DC-90AB7C6ADB87}" type="pres">
      <dgm:prSet presAssocID="{D52EDF1B-AB52-4153-91FF-A59A2655D97E}" presName="textBox4d" presStyleLbl="revTx" presStyleIdx="3" presStyleCnt="4" custScaleX="175429" custScaleY="50893" custLinFactNeighborX="6341" custLinFactNeighborY="-4321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74439F2A-9C3B-452B-BE70-FB50CFAD6AA5}" type="presOf" srcId="{051E7B3D-374A-4A5D-8D9A-ECEF97D80A4A}" destId="{0926DC68-D21B-4798-A69B-90AB30AA5D8C}" srcOrd="0" destOrd="0" presId="urn:microsoft.com/office/officeart/2005/8/layout/arrow2"/>
    <dgm:cxn modelId="{4BE2A9DD-DFAA-436D-993F-8CA7BAB9D0DA}" type="presOf" srcId="{394FA0A2-B2B2-46D6-9B60-D60C73019890}" destId="{53952944-6512-4BA8-9854-74F103B9C21F}" srcOrd="0" destOrd="0" presId="urn:microsoft.com/office/officeart/2005/8/layout/arrow2"/>
    <dgm:cxn modelId="{F2BD4C11-736B-4851-BD4D-73F396B94073}" srcId="{84890DD2-23E3-49EC-B20D-ED6BD01D4956}" destId="{D52EDF1B-AB52-4153-91FF-A59A2655D97E}" srcOrd="3" destOrd="0" parTransId="{88FC506E-7360-4ECF-96E3-9CF762418B6D}" sibTransId="{ABFC72EA-89E5-4C55-9F8D-CA14BC5092F2}"/>
    <dgm:cxn modelId="{FC339063-9A6E-4C0D-AE3F-4C1C24FFAC2C}" srcId="{84890DD2-23E3-49EC-B20D-ED6BD01D4956}" destId="{DD8415F0-DA51-4DA3-ACC8-B6FAF8AC06A5}" srcOrd="1" destOrd="0" parTransId="{11F4BF78-EE1C-493A-9EDD-A2BAF8FD9008}" sibTransId="{A7D768AD-DD76-461F-9503-D21CFFB1BDA7}"/>
    <dgm:cxn modelId="{2145A148-C1AB-4CBF-818B-557FD5BC742A}" type="presOf" srcId="{DD8415F0-DA51-4DA3-ACC8-B6FAF8AC06A5}" destId="{B08369C2-86DF-4B55-9B2E-9B01E9257B41}" srcOrd="0" destOrd="0" presId="urn:microsoft.com/office/officeart/2005/8/layout/arrow2"/>
    <dgm:cxn modelId="{B9784A5D-8709-4F9D-AF8F-EA1D8C2DD17D}" type="presOf" srcId="{84890DD2-23E3-49EC-B20D-ED6BD01D4956}" destId="{29F16A6C-B1E5-4D22-BA1D-4F4B3A95422D}" srcOrd="0" destOrd="0" presId="urn:microsoft.com/office/officeart/2005/8/layout/arrow2"/>
    <dgm:cxn modelId="{CD9AAF22-3EC9-48CE-8C16-7589B4BABC80}" srcId="{84890DD2-23E3-49EC-B20D-ED6BD01D4956}" destId="{051E7B3D-374A-4A5D-8D9A-ECEF97D80A4A}" srcOrd="2" destOrd="0" parTransId="{C7C99DF9-F832-4154-B5A3-3B41A6E5D5F9}" sibTransId="{0B5144B4-9037-4294-BECD-507303AF48D3}"/>
    <dgm:cxn modelId="{1536CD8F-26F5-4843-96E0-C6ECB0B8F1F8}" type="presOf" srcId="{D52EDF1B-AB52-4153-91FF-A59A2655D97E}" destId="{E544E9E6-EDCB-4CD4-B5DC-90AB7C6ADB87}" srcOrd="0" destOrd="0" presId="urn:microsoft.com/office/officeart/2005/8/layout/arrow2"/>
    <dgm:cxn modelId="{DC5FA778-151A-4CF5-AF61-B7C994891933}" srcId="{84890DD2-23E3-49EC-B20D-ED6BD01D4956}" destId="{394FA0A2-B2B2-46D6-9B60-D60C73019890}" srcOrd="0" destOrd="0" parTransId="{F6837D40-CF82-4BA2-82D2-6580B952EFE4}" sibTransId="{5A253ADD-E5A6-4A10-9A98-1C1B99B4062E}"/>
    <dgm:cxn modelId="{592C9AA7-A247-4631-8A2E-41EA66E86231}" type="presParOf" srcId="{29F16A6C-B1E5-4D22-BA1D-4F4B3A95422D}" destId="{0225DC41-0DA7-4131-BCF3-E98CF64C2D56}" srcOrd="0" destOrd="0" presId="urn:microsoft.com/office/officeart/2005/8/layout/arrow2"/>
    <dgm:cxn modelId="{9F2EF33E-8CDC-4AEF-8107-F763848F3AE9}" type="presParOf" srcId="{29F16A6C-B1E5-4D22-BA1D-4F4B3A95422D}" destId="{7820CA91-79D2-44AC-96DF-628AEBE6C472}" srcOrd="1" destOrd="0" presId="urn:microsoft.com/office/officeart/2005/8/layout/arrow2"/>
    <dgm:cxn modelId="{97FF3434-732E-442A-A4D9-39BEFD35884A}" type="presParOf" srcId="{7820CA91-79D2-44AC-96DF-628AEBE6C472}" destId="{84001A9F-99E6-4E98-A0AC-9E6429DF9880}" srcOrd="0" destOrd="0" presId="urn:microsoft.com/office/officeart/2005/8/layout/arrow2"/>
    <dgm:cxn modelId="{FD213656-2050-459D-950A-DFBA172360E5}" type="presParOf" srcId="{7820CA91-79D2-44AC-96DF-628AEBE6C472}" destId="{53952944-6512-4BA8-9854-74F103B9C21F}" srcOrd="1" destOrd="0" presId="urn:microsoft.com/office/officeart/2005/8/layout/arrow2"/>
    <dgm:cxn modelId="{B937EE75-3134-4B67-9783-E3C2930F34AD}" type="presParOf" srcId="{7820CA91-79D2-44AC-96DF-628AEBE6C472}" destId="{CBF21CC1-DDDC-4B42-9E6C-AA601ED0FC9B}" srcOrd="2" destOrd="0" presId="urn:microsoft.com/office/officeart/2005/8/layout/arrow2"/>
    <dgm:cxn modelId="{19F5840B-479C-45F3-A4F6-2D2FF43BE5AF}" type="presParOf" srcId="{7820CA91-79D2-44AC-96DF-628AEBE6C472}" destId="{B08369C2-86DF-4B55-9B2E-9B01E9257B41}" srcOrd="3" destOrd="0" presId="urn:microsoft.com/office/officeart/2005/8/layout/arrow2"/>
    <dgm:cxn modelId="{38EC7A5F-C7CE-4AFD-97CD-D61CB4759C46}" type="presParOf" srcId="{7820CA91-79D2-44AC-96DF-628AEBE6C472}" destId="{8EA80B14-3BC6-48EE-A292-3F03ECB146A4}" srcOrd="4" destOrd="0" presId="urn:microsoft.com/office/officeart/2005/8/layout/arrow2"/>
    <dgm:cxn modelId="{10A5CC06-0B75-4793-B7A0-7465F8BA1752}" type="presParOf" srcId="{7820CA91-79D2-44AC-96DF-628AEBE6C472}" destId="{0926DC68-D21B-4798-A69B-90AB30AA5D8C}" srcOrd="5" destOrd="0" presId="urn:microsoft.com/office/officeart/2005/8/layout/arrow2"/>
    <dgm:cxn modelId="{451FDCC8-D5D9-4A1F-AA74-2A0F91EE1132}" type="presParOf" srcId="{7820CA91-79D2-44AC-96DF-628AEBE6C472}" destId="{FD79467E-2639-4718-8596-CF4B44E7B4E8}" srcOrd="6" destOrd="0" presId="urn:microsoft.com/office/officeart/2005/8/layout/arrow2"/>
    <dgm:cxn modelId="{45ED9C00-8ED9-40DB-B6BE-930B23FD3542}" type="presParOf" srcId="{7820CA91-79D2-44AC-96DF-628AEBE6C472}" destId="{E544E9E6-EDCB-4CD4-B5DC-90AB7C6ADB8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390AEE-5E2F-423A-9584-A4217BB0380A}" type="doc">
      <dgm:prSet loTypeId="urn:microsoft.com/office/officeart/2005/8/layout/hList3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de-CH"/>
        </a:p>
      </dgm:t>
    </dgm:pt>
    <dgm:pt modelId="{7DE5659F-541F-42F9-8828-F78674B8F6E1}">
      <dgm:prSet phldrT="[Text]" custT="1"/>
      <dgm:spPr/>
      <dgm:t>
        <a:bodyPr/>
        <a:lstStyle/>
        <a:p>
          <a:r>
            <a:rPr lang="de-CH" sz="3200" b="1" dirty="0" smtClean="0"/>
            <a:t>Strategy</a:t>
          </a:r>
          <a:endParaRPr lang="de-CH" sz="3200" b="1" dirty="0"/>
        </a:p>
      </dgm:t>
    </dgm:pt>
    <dgm:pt modelId="{0ADEA3D2-E9C3-41CF-9977-F8383A38988C}" type="parTrans" cxnId="{F9039BBE-5033-45EE-8F38-B32A9C72909C}">
      <dgm:prSet/>
      <dgm:spPr/>
      <dgm:t>
        <a:bodyPr/>
        <a:lstStyle/>
        <a:p>
          <a:endParaRPr lang="de-CH"/>
        </a:p>
      </dgm:t>
    </dgm:pt>
    <dgm:pt modelId="{EC17B968-673E-4B33-8DBD-EB246AD3B13A}" type="sibTrans" cxnId="{F9039BBE-5033-45EE-8F38-B32A9C72909C}">
      <dgm:prSet/>
      <dgm:spPr/>
      <dgm:t>
        <a:bodyPr/>
        <a:lstStyle/>
        <a:p>
          <a:endParaRPr lang="de-CH"/>
        </a:p>
      </dgm:t>
    </dgm:pt>
    <dgm:pt modelId="{36501975-0F38-4416-9FDA-B424A246BAA2}">
      <dgm:prSet phldrT="[Text]" custT="1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de-CH" sz="1600" b="1" dirty="0" smtClean="0"/>
            <a:t>Protect:</a:t>
          </a:r>
        </a:p>
        <a:p>
          <a:r>
            <a:rPr lang="de-CH" sz="1600" b="1" dirty="0" smtClean="0"/>
            <a:t/>
          </a:r>
          <a:br>
            <a:rPr lang="de-CH" sz="1600" b="1" dirty="0" smtClean="0"/>
          </a:br>
          <a:r>
            <a:rPr lang="de-CH" sz="1400" dirty="0" smtClean="0"/>
            <a:t>prioritized activity</a:t>
          </a:r>
        </a:p>
        <a:p>
          <a:r>
            <a:rPr lang="de-CH" sz="1400" dirty="0" smtClean="0"/>
            <a:t>&amp;</a:t>
          </a:r>
        </a:p>
        <a:p>
          <a:r>
            <a:rPr lang="de-CH" sz="1400" dirty="0" smtClean="0"/>
            <a:t>additional tasks</a:t>
          </a:r>
          <a:endParaRPr lang="de-CH" sz="1400" dirty="0"/>
        </a:p>
      </dgm:t>
    </dgm:pt>
    <dgm:pt modelId="{9561782A-A664-4A82-BEAD-CF68220B1EC5}" type="parTrans" cxnId="{DE1AA4B5-51BC-49FA-92F1-1D77D1AE8FC2}">
      <dgm:prSet/>
      <dgm:spPr/>
      <dgm:t>
        <a:bodyPr/>
        <a:lstStyle/>
        <a:p>
          <a:endParaRPr lang="de-CH"/>
        </a:p>
      </dgm:t>
    </dgm:pt>
    <dgm:pt modelId="{CEFEE4BC-E54E-461F-949C-61536A06FBA4}" type="sibTrans" cxnId="{DE1AA4B5-51BC-49FA-92F1-1D77D1AE8FC2}">
      <dgm:prSet/>
      <dgm:spPr/>
      <dgm:t>
        <a:bodyPr/>
        <a:lstStyle/>
        <a:p>
          <a:endParaRPr lang="de-CH"/>
        </a:p>
      </dgm:t>
    </dgm:pt>
    <dgm:pt modelId="{911AFA18-1866-442E-AE19-DCAD734BB00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CH" sz="1600" b="1" dirty="0" smtClean="0"/>
            <a:t>Respond:</a:t>
          </a:r>
        </a:p>
        <a:p>
          <a:r>
            <a:rPr lang="de-CH" sz="1400" b="0" dirty="0" smtClean="0"/>
            <a:t>continuity, reduction, </a:t>
          </a:r>
          <a:br>
            <a:rPr lang="de-CH" sz="1400" b="0" dirty="0" smtClean="0"/>
          </a:br>
          <a:r>
            <a:rPr lang="de-CH" sz="1400" b="0" dirty="0" smtClean="0"/>
            <a:t>interaction,</a:t>
          </a:r>
          <a:br>
            <a:rPr lang="de-CH" sz="1400" b="0" dirty="0" smtClean="0"/>
          </a:br>
          <a:r>
            <a:rPr lang="de-CH" sz="1400" b="0" dirty="0" smtClean="0"/>
            <a:t>damage handling</a:t>
          </a:r>
          <a:br>
            <a:rPr lang="de-CH" sz="1400" b="0" dirty="0" smtClean="0"/>
          </a:br>
          <a:r>
            <a:rPr lang="de-CH" sz="1400" b="0" dirty="0" smtClean="0"/>
            <a:t>(incl. all resources)</a:t>
          </a:r>
          <a:endParaRPr lang="de-CH" sz="1400" b="0" dirty="0"/>
        </a:p>
      </dgm:t>
    </dgm:pt>
    <dgm:pt modelId="{B2BFE494-981B-4A39-BAC1-BF86EE9D6387}" type="parTrans" cxnId="{F7CFEB58-902B-437F-AE9B-B03522AD1D24}">
      <dgm:prSet/>
      <dgm:spPr/>
      <dgm:t>
        <a:bodyPr/>
        <a:lstStyle/>
        <a:p>
          <a:endParaRPr lang="de-CH"/>
        </a:p>
      </dgm:t>
    </dgm:pt>
    <dgm:pt modelId="{D3512C0E-080A-476A-9960-D0137396B2DC}" type="sibTrans" cxnId="{F7CFEB58-902B-437F-AE9B-B03522AD1D24}">
      <dgm:prSet/>
      <dgm:spPr/>
      <dgm:t>
        <a:bodyPr/>
        <a:lstStyle/>
        <a:p>
          <a:endParaRPr lang="de-CH"/>
        </a:p>
      </dgm:t>
    </dgm:pt>
    <dgm:pt modelId="{8BBC69D0-7D2D-40F3-8EF8-489CC51B3345}">
      <dgm:prSet phldrT="[Text]" custT="1"/>
      <dgm:spPr/>
      <dgm:t>
        <a:bodyPr/>
        <a:lstStyle/>
        <a:p>
          <a:r>
            <a:rPr lang="de-CH" sz="1600" b="1" dirty="0" smtClean="0"/>
            <a:t>Recover:</a:t>
          </a:r>
        </a:p>
        <a:p>
          <a:r>
            <a:rPr lang="de-CH" sz="1400" b="0" dirty="0" smtClean="0"/>
            <a:t>re-establish</a:t>
          </a:r>
          <a:br>
            <a:rPr lang="de-CH" sz="1400" b="0" dirty="0" smtClean="0"/>
          </a:br>
          <a:r>
            <a:rPr lang="de-CH" sz="1400" b="0" dirty="0" smtClean="0"/>
            <a:t>normal operation</a:t>
          </a:r>
          <a:endParaRPr lang="de-CH" sz="1400" b="0" dirty="0"/>
        </a:p>
      </dgm:t>
    </dgm:pt>
    <dgm:pt modelId="{3692F36A-E764-47B8-BD06-5021145E7052}" type="parTrans" cxnId="{ECD351A3-AF54-4FA4-BBE6-802362AE5897}">
      <dgm:prSet/>
      <dgm:spPr/>
      <dgm:t>
        <a:bodyPr/>
        <a:lstStyle/>
        <a:p>
          <a:endParaRPr lang="de-CH"/>
        </a:p>
      </dgm:t>
    </dgm:pt>
    <dgm:pt modelId="{813DEB0A-6BA4-4ABC-ADA0-83A7529AC750}" type="sibTrans" cxnId="{ECD351A3-AF54-4FA4-BBE6-802362AE5897}">
      <dgm:prSet/>
      <dgm:spPr/>
      <dgm:t>
        <a:bodyPr/>
        <a:lstStyle/>
        <a:p>
          <a:endParaRPr lang="de-CH"/>
        </a:p>
      </dgm:t>
    </dgm:pt>
    <dgm:pt modelId="{C66B20E2-F965-471F-9DBF-86BB7FE2160D}" type="pres">
      <dgm:prSet presAssocID="{C2390AEE-5E2F-423A-9584-A4217BB0380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36AB857C-4AA8-43DE-A005-844A22ADBDE9}" type="pres">
      <dgm:prSet presAssocID="{7DE5659F-541F-42F9-8828-F78674B8F6E1}" presName="roof" presStyleLbl="dkBgShp" presStyleIdx="0" presStyleCnt="2" custScaleY="75092"/>
      <dgm:spPr/>
      <dgm:t>
        <a:bodyPr/>
        <a:lstStyle/>
        <a:p>
          <a:endParaRPr lang="de-CH"/>
        </a:p>
      </dgm:t>
    </dgm:pt>
    <dgm:pt modelId="{8AB6530D-01AE-4DE8-9BD8-C366E577247F}" type="pres">
      <dgm:prSet presAssocID="{7DE5659F-541F-42F9-8828-F78674B8F6E1}" presName="pillars" presStyleCnt="0"/>
      <dgm:spPr/>
      <dgm:t>
        <a:bodyPr/>
        <a:lstStyle/>
        <a:p>
          <a:endParaRPr lang="de-CH"/>
        </a:p>
      </dgm:t>
    </dgm:pt>
    <dgm:pt modelId="{96C068CF-250B-4241-B5A2-BF5FDAA7CE7D}" type="pres">
      <dgm:prSet presAssocID="{7DE5659F-541F-42F9-8828-F78674B8F6E1}" presName="pillar1" presStyleLbl="node1" presStyleIdx="0" presStyleCnt="3" custFlipHor="1" custScaleX="1907615" custLinFactNeighborY="-5299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3F5701C-AB70-44DD-9621-F9CDCEF68905}" type="pres">
      <dgm:prSet presAssocID="{911AFA18-1866-442E-AE19-DCAD734BB000}" presName="pillarX" presStyleLbl="node1" presStyleIdx="1" presStyleCnt="3" custFlipHor="1" custScaleX="2000000" custLinFactNeighborX="-167" custLinFactNeighborY="-5218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6448AF68-DAC8-484D-B1BF-BBE2FAC1E692}" type="pres">
      <dgm:prSet presAssocID="{8BBC69D0-7D2D-40F3-8EF8-489CC51B3345}" presName="pillarX" presStyleLbl="node1" presStyleIdx="2" presStyleCnt="3" custFlipHor="1" custScaleX="1860597" custLinFactNeighborY="-5299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85B733B-61A5-451B-BB82-3F38667BEB2C}" type="pres">
      <dgm:prSet presAssocID="{7DE5659F-541F-42F9-8828-F78674B8F6E1}" presName="base" presStyleLbl="dkBgShp" presStyleIdx="1" presStyleCnt="2" custScaleX="99999" custScaleY="175304" custLinFactNeighborX="-360" custLinFactNeighborY="-4068"/>
      <dgm:spPr/>
      <dgm:t>
        <a:bodyPr/>
        <a:lstStyle/>
        <a:p>
          <a:endParaRPr lang="de-CH"/>
        </a:p>
      </dgm:t>
    </dgm:pt>
  </dgm:ptLst>
  <dgm:cxnLst>
    <dgm:cxn modelId="{F9039BBE-5033-45EE-8F38-B32A9C72909C}" srcId="{C2390AEE-5E2F-423A-9584-A4217BB0380A}" destId="{7DE5659F-541F-42F9-8828-F78674B8F6E1}" srcOrd="0" destOrd="0" parTransId="{0ADEA3D2-E9C3-41CF-9977-F8383A38988C}" sibTransId="{EC17B968-673E-4B33-8DBD-EB246AD3B13A}"/>
    <dgm:cxn modelId="{BE0A91A2-A875-48D9-A365-8814F2B927EC}" type="presOf" srcId="{8BBC69D0-7D2D-40F3-8EF8-489CC51B3345}" destId="{6448AF68-DAC8-484D-B1BF-BBE2FAC1E692}" srcOrd="0" destOrd="0" presId="urn:microsoft.com/office/officeart/2005/8/layout/hList3"/>
    <dgm:cxn modelId="{F7CFEB58-902B-437F-AE9B-B03522AD1D24}" srcId="{7DE5659F-541F-42F9-8828-F78674B8F6E1}" destId="{911AFA18-1866-442E-AE19-DCAD734BB000}" srcOrd="1" destOrd="0" parTransId="{B2BFE494-981B-4A39-BAC1-BF86EE9D6387}" sibTransId="{D3512C0E-080A-476A-9960-D0137396B2DC}"/>
    <dgm:cxn modelId="{ECD351A3-AF54-4FA4-BBE6-802362AE5897}" srcId="{7DE5659F-541F-42F9-8828-F78674B8F6E1}" destId="{8BBC69D0-7D2D-40F3-8EF8-489CC51B3345}" srcOrd="2" destOrd="0" parTransId="{3692F36A-E764-47B8-BD06-5021145E7052}" sibTransId="{813DEB0A-6BA4-4ABC-ADA0-83A7529AC750}"/>
    <dgm:cxn modelId="{B85B4554-332F-4DFE-9B38-A9A3E31555E9}" type="presOf" srcId="{911AFA18-1866-442E-AE19-DCAD734BB000}" destId="{83F5701C-AB70-44DD-9621-F9CDCEF68905}" srcOrd="0" destOrd="0" presId="urn:microsoft.com/office/officeart/2005/8/layout/hList3"/>
    <dgm:cxn modelId="{00C2AF7E-5923-4D26-98D9-03433A1818FC}" type="presOf" srcId="{36501975-0F38-4416-9FDA-B424A246BAA2}" destId="{96C068CF-250B-4241-B5A2-BF5FDAA7CE7D}" srcOrd="0" destOrd="0" presId="urn:microsoft.com/office/officeart/2005/8/layout/hList3"/>
    <dgm:cxn modelId="{E8C3ECAF-9C09-4572-9755-83880C653DB2}" type="presOf" srcId="{C2390AEE-5E2F-423A-9584-A4217BB0380A}" destId="{C66B20E2-F965-471F-9DBF-86BB7FE2160D}" srcOrd="0" destOrd="0" presId="urn:microsoft.com/office/officeart/2005/8/layout/hList3"/>
    <dgm:cxn modelId="{DE1AA4B5-51BC-49FA-92F1-1D77D1AE8FC2}" srcId="{7DE5659F-541F-42F9-8828-F78674B8F6E1}" destId="{36501975-0F38-4416-9FDA-B424A246BAA2}" srcOrd="0" destOrd="0" parTransId="{9561782A-A664-4A82-BEAD-CF68220B1EC5}" sibTransId="{CEFEE4BC-E54E-461F-949C-61536A06FBA4}"/>
    <dgm:cxn modelId="{9B365D5D-6781-4BA6-8360-3175AD91C3ED}" type="presOf" srcId="{7DE5659F-541F-42F9-8828-F78674B8F6E1}" destId="{36AB857C-4AA8-43DE-A005-844A22ADBDE9}" srcOrd="0" destOrd="0" presId="urn:microsoft.com/office/officeart/2005/8/layout/hList3"/>
    <dgm:cxn modelId="{FA13FDC1-1AA6-4015-8B93-2884C2CE0D49}" type="presParOf" srcId="{C66B20E2-F965-471F-9DBF-86BB7FE2160D}" destId="{36AB857C-4AA8-43DE-A005-844A22ADBDE9}" srcOrd="0" destOrd="0" presId="urn:microsoft.com/office/officeart/2005/8/layout/hList3"/>
    <dgm:cxn modelId="{8DD29399-E3FA-45EC-A48D-7CAC56A7B42F}" type="presParOf" srcId="{C66B20E2-F965-471F-9DBF-86BB7FE2160D}" destId="{8AB6530D-01AE-4DE8-9BD8-C366E577247F}" srcOrd="1" destOrd="0" presId="urn:microsoft.com/office/officeart/2005/8/layout/hList3"/>
    <dgm:cxn modelId="{EA5C9258-EB5F-4B46-ABC9-33AEE16FEC8C}" type="presParOf" srcId="{8AB6530D-01AE-4DE8-9BD8-C366E577247F}" destId="{96C068CF-250B-4241-B5A2-BF5FDAA7CE7D}" srcOrd="0" destOrd="0" presId="urn:microsoft.com/office/officeart/2005/8/layout/hList3"/>
    <dgm:cxn modelId="{16722C78-25A5-44E6-8BC0-EA823E6CC6CA}" type="presParOf" srcId="{8AB6530D-01AE-4DE8-9BD8-C366E577247F}" destId="{83F5701C-AB70-44DD-9621-F9CDCEF68905}" srcOrd="1" destOrd="0" presId="urn:microsoft.com/office/officeart/2005/8/layout/hList3"/>
    <dgm:cxn modelId="{82C8AAD3-22E2-4E25-B554-832AF32536A7}" type="presParOf" srcId="{8AB6530D-01AE-4DE8-9BD8-C366E577247F}" destId="{6448AF68-DAC8-484D-B1BF-BBE2FAC1E692}" srcOrd="2" destOrd="0" presId="urn:microsoft.com/office/officeart/2005/8/layout/hList3"/>
    <dgm:cxn modelId="{69DAFE1A-669C-47BA-AF08-07DC7611982E}" type="presParOf" srcId="{C66B20E2-F965-471F-9DBF-86BB7FE2160D}" destId="{085B733B-61A5-451B-BB82-3F38667BEB2C}" srcOrd="2" destOrd="0" presId="urn:microsoft.com/office/officeart/2005/8/layout/hList3"/>
  </dgm:cxnLst>
  <dgm:bg>
    <a:solidFill>
      <a:schemeClr val="accent1"/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62F5BF-7913-4D37-965F-857C95E1E160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de-CH"/>
        </a:p>
      </dgm:t>
    </dgm:pt>
    <dgm:pt modelId="{EAB06DF7-CF88-4DFA-896C-F8733571EC94}">
      <dgm:prSet phldrT="[Text]"/>
      <dgm:spPr/>
      <dgm:t>
        <a:bodyPr/>
        <a:lstStyle/>
        <a:p>
          <a:r>
            <a:rPr lang="de-CH" dirty="0" smtClean="0"/>
            <a:t>Facts &amp; figures</a:t>
          </a:r>
          <a:endParaRPr lang="de-CH" dirty="0"/>
        </a:p>
      </dgm:t>
    </dgm:pt>
    <dgm:pt modelId="{7B18B81E-E135-4F0F-9BAE-291102A86E5C}" type="parTrans" cxnId="{D5E11DA9-5EAA-4FAC-96F2-D93D6A2DD439}">
      <dgm:prSet/>
      <dgm:spPr/>
      <dgm:t>
        <a:bodyPr/>
        <a:lstStyle/>
        <a:p>
          <a:endParaRPr lang="de-CH"/>
        </a:p>
      </dgm:t>
    </dgm:pt>
    <dgm:pt modelId="{368CB9D3-97C4-40AA-8E21-A982F9F3AC43}" type="sibTrans" cxnId="{D5E11DA9-5EAA-4FAC-96F2-D93D6A2DD439}">
      <dgm:prSet/>
      <dgm:spPr/>
      <dgm:t>
        <a:bodyPr/>
        <a:lstStyle/>
        <a:p>
          <a:endParaRPr lang="de-CH"/>
        </a:p>
      </dgm:t>
    </dgm:pt>
    <dgm:pt modelId="{09273FBA-D722-45FD-8AE2-C915E4DDCD66}">
      <dgm:prSet phldrT="[Text]"/>
      <dgm:spPr/>
      <dgm:t>
        <a:bodyPr/>
        <a:lstStyle/>
        <a:p>
          <a:r>
            <a:rPr lang="de-CH" b="1" dirty="0" smtClean="0">
              <a:solidFill>
                <a:srgbClr val="6D6F72"/>
              </a:solidFill>
            </a:rPr>
            <a:t>Reality</a:t>
          </a:r>
          <a:endParaRPr lang="de-CH" b="1" dirty="0">
            <a:solidFill>
              <a:srgbClr val="6D6F72"/>
            </a:solidFill>
          </a:endParaRPr>
        </a:p>
      </dgm:t>
    </dgm:pt>
    <dgm:pt modelId="{79E15843-9E87-46EF-8C8A-0AEF664C613B}" type="parTrans" cxnId="{BCFF90AB-DEC4-4B9D-9AC1-DD8A90EB16A3}">
      <dgm:prSet/>
      <dgm:spPr/>
      <dgm:t>
        <a:bodyPr/>
        <a:lstStyle/>
        <a:p>
          <a:endParaRPr lang="de-CH"/>
        </a:p>
      </dgm:t>
    </dgm:pt>
    <dgm:pt modelId="{A66EE9EF-BC81-4BA8-8E72-9F970689C680}" type="sibTrans" cxnId="{BCFF90AB-DEC4-4B9D-9AC1-DD8A90EB16A3}">
      <dgm:prSet/>
      <dgm:spPr/>
      <dgm:t>
        <a:bodyPr/>
        <a:lstStyle/>
        <a:p>
          <a:endParaRPr lang="de-CH"/>
        </a:p>
      </dgm:t>
    </dgm:pt>
    <dgm:pt modelId="{0E3A4AEF-3FF7-4037-8EA0-19CEFF3BEE5D}">
      <dgm:prSet phldrT="[Text]"/>
      <dgm:spPr/>
      <dgm:t>
        <a:bodyPr/>
        <a:lstStyle/>
        <a:p>
          <a:r>
            <a:rPr lang="de-CH" dirty="0" smtClean="0"/>
            <a:t>Emotion</a:t>
          </a:r>
          <a:endParaRPr lang="de-CH" dirty="0"/>
        </a:p>
      </dgm:t>
    </dgm:pt>
    <dgm:pt modelId="{5B2FCD4D-15CD-4A14-B1D6-1310144F2904}" type="parTrans" cxnId="{DA28D826-4BAA-4B92-B5B8-9ECCB6CF0912}">
      <dgm:prSet/>
      <dgm:spPr/>
      <dgm:t>
        <a:bodyPr/>
        <a:lstStyle/>
        <a:p>
          <a:endParaRPr lang="de-CH"/>
        </a:p>
      </dgm:t>
    </dgm:pt>
    <dgm:pt modelId="{6B78F11A-A722-48BB-8B2C-3B3D08F1A912}" type="sibTrans" cxnId="{DA28D826-4BAA-4B92-B5B8-9ECCB6CF0912}">
      <dgm:prSet/>
      <dgm:spPr/>
      <dgm:t>
        <a:bodyPr/>
        <a:lstStyle/>
        <a:p>
          <a:endParaRPr lang="de-CH"/>
        </a:p>
      </dgm:t>
    </dgm:pt>
    <dgm:pt modelId="{A6102783-C0E1-4DBB-9F0C-A22003BA56DF}">
      <dgm:prSet phldrT="[Text]"/>
      <dgm:spPr/>
      <dgm:t>
        <a:bodyPr/>
        <a:lstStyle/>
        <a:p>
          <a:r>
            <a:rPr lang="de-CH" b="1" dirty="0" smtClean="0">
              <a:solidFill>
                <a:srgbClr val="6D6F72"/>
              </a:solidFill>
            </a:rPr>
            <a:t>Awareness</a:t>
          </a:r>
          <a:endParaRPr lang="de-CH" b="1" dirty="0">
            <a:solidFill>
              <a:srgbClr val="6D6F72"/>
            </a:solidFill>
          </a:endParaRPr>
        </a:p>
      </dgm:t>
    </dgm:pt>
    <dgm:pt modelId="{4F752F5A-2248-4729-9DF1-092E69489A66}" type="parTrans" cxnId="{E52ACFAD-6964-4D4B-ADD5-E52E30831E0B}">
      <dgm:prSet/>
      <dgm:spPr/>
      <dgm:t>
        <a:bodyPr/>
        <a:lstStyle/>
        <a:p>
          <a:endParaRPr lang="de-CH"/>
        </a:p>
      </dgm:t>
    </dgm:pt>
    <dgm:pt modelId="{9FBBF7AA-C99E-4669-A6CD-7BB1B044D147}" type="sibTrans" cxnId="{E52ACFAD-6964-4D4B-ADD5-E52E30831E0B}">
      <dgm:prSet/>
      <dgm:spPr/>
      <dgm:t>
        <a:bodyPr/>
        <a:lstStyle/>
        <a:p>
          <a:endParaRPr lang="de-CH"/>
        </a:p>
      </dgm:t>
    </dgm:pt>
    <dgm:pt modelId="{21C32486-A835-4547-AB89-6DC6D726C2AE}">
      <dgm:prSet phldrT="[Text]"/>
      <dgm:spPr/>
      <dgm:t>
        <a:bodyPr/>
        <a:lstStyle/>
        <a:p>
          <a:r>
            <a:rPr lang="de-CH" b="1" dirty="0" smtClean="0">
              <a:solidFill>
                <a:srgbClr val="6D6F72"/>
              </a:solidFill>
            </a:rPr>
            <a:t>Buy-in</a:t>
          </a:r>
          <a:endParaRPr lang="de-CH" b="1" dirty="0">
            <a:solidFill>
              <a:srgbClr val="6D6F72"/>
            </a:solidFill>
          </a:endParaRPr>
        </a:p>
      </dgm:t>
    </dgm:pt>
    <dgm:pt modelId="{803C1D8A-8E4B-4805-9FC4-66B31A0078D9}" type="parTrans" cxnId="{AC1B25C1-A969-432A-8B03-F5A3974BB4A8}">
      <dgm:prSet/>
      <dgm:spPr/>
      <dgm:t>
        <a:bodyPr/>
        <a:lstStyle/>
        <a:p>
          <a:endParaRPr lang="de-CH"/>
        </a:p>
      </dgm:t>
    </dgm:pt>
    <dgm:pt modelId="{AA7D00FB-A3A7-4EC6-8D19-11926AC1E80B}" type="sibTrans" cxnId="{AC1B25C1-A969-432A-8B03-F5A3974BB4A8}">
      <dgm:prSet/>
      <dgm:spPr/>
      <dgm:t>
        <a:bodyPr/>
        <a:lstStyle/>
        <a:p>
          <a:endParaRPr lang="de-CH"/>
        </a:p>
      </dgm:t>
    </dgm:pt>
    <dgm:pt modelId="{2047493D-9BE6-4E50-B84E-191A30899643}">
      <dgm:prSet phldrT="[Text]"/>
      <dgm:spPr/>
      <dgm:t>
        <a:bodyPr/>
        <a:lstStyle/>
        <a:p>
          <a:r>
            <a:rPr lang="de-CH" dirty="0" smtClean="0"/>
            <a:t>Partnership</a:t>
          </a:r>
          <a:endParaRPr lang="de-CH" dirty="0"/>
        </a:p>
      </dgm:t>
    </dgm:pt>
    <dgm:pt modelId="{CCE4AC00-055F-449D-B6B4-528107520B6E}" type="parTrans" cxnId="{9D993C84-3C63-498D-8F99-4E5A3F6E3093}">
      <dgm:prSet/>
      <dgm:spPr/>
      <dgm:t>
        <a:bodyPr/>
        <a:lstStyle/>
        <a:p>
          <a:endParaRPr lang="de-CH"/>
        </a:p>
      </dgm:t>
    </dgm:pt>
    <dgm:pt modelId="{59BCE20C-D190-4855-917A-47BC4856C41B}" type="sibTrans" cxnId="{9D993C84-3C63-498D-8F99-4E5A3F6E3093}">
      <dgm:prSet/>
      <dgm:spPr/>
      <dgm:t>
        <a:bodyPr/>
        <a:lstStyle/>
        <a:p>
          <a:endParaRPr lang="de-CH"/>
        </a:p>
      </dgm:t>
    </dgm:pt>
    <dgm:pt modelId="{25458D1C-9C2C-4832-A2CC-B09BF3E2E124}">
      <dgm:prSet phldrT="[Text]"/>
      <dgm:spPr/>
      <dgm:t>
        <a:bodyPr/>
        <a:lstStyle/>
        <a:p>
          <a:r>
            <a:rPr lang="de-CH" dirty="0" smtClean="0"/>
            <a:t>Show presence</a:t>
          </a:r>
          <a:endParaRPr lang="de-CH" dirty="0"/>
        </a:p>
      </dgm:t>
    </dgm:pt>
    <dgm:pt modelId="{C2555034-0068-41C0-AD42-F44F232AFC67}" type="parTrans" cxnId="{2753F493-A8D9-4A8F-B9E4-3A473296284F}">
      <dgm:prSet/>
      <dgm:spPr/>
      <dgm:t>
        <a:bodyPr/>
        <a:lstStyle/>
        <a:p>
          <a:endParaRPr lang="de-CH"/>
        </a:p>
      </dgm:t>
    </dgm:pt>
    <dgm:pt modelId="{9E331DBC-50ED-48E6-95A6-5B03D9544A27}" type="sibTrans" cxnId="{2753F493-A8D9-4A8F-B9E4-3A473296284F}">
      <dgm:prSet/>
      <dgm:spPr/>
      <dgm:t>
        <a:bodyPr/>
        <a:lstStyle/>
        <a:p>
          <a:endParaRPr lang="de-CH"/>
        </a:p>
      </dgm:t>
    </dgm:pt>
    <dgm:pt modelId="{B7DC7CFD-BC27-481F-8167-61E759CAF40B}">
      <dgm:prSet phldrT="[Text]"/>
      <dgm:spPr/>
      <dgm:t>
        <a:bodyPr/>
        <a:lstStyle/>
        <a:p>
          <a:r>
            <a:rPr lang="de-CH" b="1" dirty="0" smtClean="0">
              <a:solidFill>
                <a:srgbClr val="6D6F72"/>
              </a:solidFill>
            </a:rPr>
            <a:t>Target</a:t>
          </a:r>
          <a:endParaRPr lang="de-CH" b="1" dirty="0">
            <a:solidFill>
              <a:srgbClr val="6D6F72"/>
            </a:solidFill>
          </a:endParaRPr>
        </a:p>
      </dgm:t>
    </dgm:pt>
    <dgm:pt modelId="{E4CE51EC-E425-4B96-B183-CC16EFA9B10F}" type="parTrans" cxnId="{1CC2E559-ED22-4FB9-889F-6163B5C5F8C1}">
      <dgm:prSet/>
      <dgm:spPr/>
      <dgm:t>
        <a:bodyPr/>
        <a:lstStyle/>
        <a:p>
          <a:endParaRPr lang="de-CH"/>
        </a:p>
      </dgm:t>
    </dgm:pt>
    <dgm:pt modelId="{98D74337-CF06-4692-A0E0-01A72B932877}" type="sibTrans" cxnId="{1CC2E559-ED22-4FB9-889F-6163B5C5F8C1}">
      <dgm:prSet/>
      <dgm:spPr/>
      <dgm:t>
        <a:bodyPr/>
        <a:lstStyle/>
        <a:p>
          <a:endParaRPr lang="de-CH"/>
        </a:p>
      </dgm:t>
    </dgm:pt>
    <dgm:pt modelId="{64FA63AA-CD56-4265-9EBF-317B309B4F88}">
      <dgm:prSet phldrT="[Text]"/>
      <dgm:spPr/>
      <dgm:t>
        <a:bodyPr/>
        <a:lstStyle/>
        <a:p>
          <a:r>
            <a:rPr lang="de-CH" dirty="0" smtClean="0"/>
            <a:t>Keep going!</a:t>
          </a:r>
          <a:endParaRPr lang="de-CH" dirty="0"/>
        </a:p>
      </dgm:t>
    </dgm:pt>
    <dgm:pt modelId="{1D1A2EBA-96CB-4372-9A55-34F09D3D0E70}" type="parTrans" cxnId="{4ADB4781-BE0B-4D24-A973-DF160C0E5F18}">
      <dgm:prSet/>
      <dgm:spPr/>
      <dgm:t>
        <a:bodyPr/>
        <a:lstStyle/>
        <a:p>
          <a:endParaRPr lang="de-CH"/>
        </a:p>
      </dgm:t>
    </dgm:pt>
    <dgm:pt modelId="{CC473C55-E00F-48DE-B734-2F794272C2B4}" type="sibTrans" cxnId="{4ADB4781-BE0B-4D24-A973-DF160C0E5F18}">
      <dgm:prSet/>
      <dgm:spPr/>
      <dgm:t>
        <a:bodyPr/>
        <a:lstStyle/>
        <a:p>
          <a:endParaRPr lang="de-CH"/>
        </a:p>
      </dgm:t>
    </dgm:pt>
    <dgm:pt modelId="{3B5000C4-D8AE-4A43-9534-D0A5D270BA86}" type="pres">
      <dgm:prSet presAssocID="{2462F5BF-7913-4D37-965F-857C95E1E160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e-CH"/>
        </a:p>
      </dgm:t>
    </dgm:pt>
    <dgm:pt modelId="{E0B4B107-10DD-471D-ACFF-DA5D875BC9F8}" type="pres">
      <dgm:prSet presAssocID="{EAB06DF7-CF88-4DFA-896C-F8733571EC94}" presName="chaos" presStyleCnt="0"/>
      <dgm:spPr/>
      <dgm:t>
        <a:bodyPr/>
        <a:lstStyle/>
        <a:p>
          <a:endParaRPr lang="de-CH"/>
        </a:p>
      </dgm:t>
    </dgm:pt>
    <dgm:pt modelId="{89AB1138-54A6-417D-8D7A-DBC7FBB69F71}" type="pres">
      <dgm:prSet presAssocID="{EAB06DF7-CF88-4DFA-896C-F8733571EC94}" presName="parTx1" presStyleLbl="revTx" presStyleIdx="0" presStyleCnt="8" custLinFactY="100000" custLinFactNeighborY="119014"/>
      <dgm:spPr/>
      <dgm:t>
        <a:bodyPr/>
        <a:lstStyle/>
        <a:p>
          <a:endParaRPr lang="de-CH"/>
        </a:p>
      </dgm:t>
    </dgm:pt>
    <dgm:pt modelId="{87CEBBEE-10AB-40B9-AAEA-B3EE0126892D}" type="pres">
      <dgm:prSet presAssocID="{EAB06DF7-CF88-4DFA-896C-F8733571EC94}" presName="desTx1" presStyleLbl="revTx" presStyleIdx="1" presStyleCnt="8" custScaleY="44578" custLinFactY="16902" custLinFactNeighborY="100000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E170F205-1BDB-4B33-A92B-001E263B51F9}" type="pres">
      <dgm:prSet presAssocID="{EAB06DF7-CF88-4DFA-896C-F8733571EC94}" presName="c1" presStyleLbl="node1" presStyleIdx="0" presStyleCnt="19" custLinFactY="407356" custLinFactNeighborY="500000"/>
      <dgm:spPr/>
      <dgm:t>
        <a:bodyPr/>
        <a:lstStyle/>
        <a:p>
          <a:endParaRPr lang="de-CH"/>
        </a:p>
      </dgm:t>
    </dgm:pt>
    <dgm:pt modelId="{F7BD5860-866F-43DA-A26A-C282C7E3BC99}" type="pres">
      <dgm:prSet presAssocID="{EAB06DF7-CF88-4DFA-896C-F8733571EC94}" presName="c2" presStyleLbl="node1" presStyleIdx="1" presStyleCnt="19" custLinFactY="407356" custLinFactNeighborY="500000"/>
      <dgm:spPr/>
      <dgm:t>
        <a:bodyPr/>
        <a:lstStyle/>
        <a:p>
          <a:endParaRPr lang="de-CH"/>
        </a:p>
      </dgm:t>
    </dgm:pt>
    <dgm:pt modelId="{2FAFD348-372D-4D7A-8E04-A7AAAC0E70DA}" type="pres">
      <dgm:prSet presAssocID="{EAB06DF7-CF88-4DFA-896C-F8733571EC94}" presName="c3" presStyleLbl="node1" presStyleIdx="2" presStyleCnt="19" custLinFactY="277405" custLinFactNeighborY="300000"/>
      <dgm:spPr/>
      <dgm:t>
        <a:bodyPr/>
        <a:lstStyle/>
        <a:p>
          <a:endParaRPr lang="de-CH"/>
        </a:p>
      </dgm:t>
    </dgm:pt>
    <dgm:pt modelId="{B0A22DDE-2413-4798-80D6-FD161FEDFD5A}" type="pres">
      <dgm:prSet presAssocID="{EAB06DF7-CF88-4DFA-896C-F8733571EC94}" presName="c4" presStyleLbl="node1" presStyleIdx="3" presStyleCnt="19" custLinFactY="407356" custLinFactNeighborY="500000"/>
      <dgm:spPr/>
      <dgm:t>
        <a:bodyPr/>
        <a:lstStyle/>
        <a:p>
          <a:endParaRPr lang="de-CH"/>
        </a:p>
      </dgm:t>
    </dgm:pt>
    <dgm:pt modelId="{B8455924-914F-45CC-9A41-614BD4285D9D}" type="pres">
      <dgm:prSet presAssocID="{EAB06DF7-CF88-4DFA-896C-F8733571EC94}" presName="c5" presStyleLbl="node1" presStyleIdx="4" presStyleCnt="19" custLinFactY="407356" custLinFactNeighborY="500000"/>
      <dgm:spPr/>
      <dgm:t>
        <a:bodyPr/>
        <a:lstStyle/>
        <a:p>
          <a:endParaRPr lang="de-CH"/>
        </a:p>
      </dgm:t>
    </dgm:pt>
    <dgm:pt modelId="{8955DE7B-9F99-4083-AE8D-3412293F5BF2}" type="pres">
      <dgm:prSet presAssocID="{EAB06DF7-CF88-4DFA-896C-F8733571EC94}" presName="c6" presStyleLbl="node1" presStyleIdx="5" presStyleCnt="19" custLinFactY="407356" custLinFactNeighborY="500000"/>
      <dgm:spPr/>
      <dgm:t>
        <a:bodyPr/>
        <a:lstStyle/>
        <a:p>
          <a:endParaRPr lang="de-CH"/>
        </a:p>
      </dgm:t>
    </dgm:pt>
    <dgm:pt modelId="{A4A78E60-9817-4ACA-BB32-E2235A56DC42}" type="pres">
      <dgm:prSet presAssocID="{EAB06DF7-CF88-4DFA-896C-F8733571EC94}" presName="c7" presStyleLbl="node1" presStyleIdx="6" presStyleCnt="19" custLinFactY="277405" custLinFactNeighborY="300000"/>
      <dgm:spPr/>
      <dgm:t>
        <a:bodyPr/>
        <a:lstStyle/>
        <a:p>
          <a:endParaRPr lang="de-CH"/>
        </a:p>
      </dgm:t>
    </dgm:pt>
    <dgm:pt modelId="{5D6CDE7E-5097-4960-95A9-C673A13DC3B2}" type="pres">
      <dgm:prSet presAssocID="{EAB06DF7-CF88-4DFA-896C-F8733571EC94}" presName="c8" presStyleLbl="node1" presStyleIdx="7" presStyleCnt="19" custLinFactY="407356" custLinFactNeighborY="500000"/>
      <dgm:spPr/>
      <dgm:t>
        <a:bodyPr/>
        <a:lstStyle/>
        <a:p>
          <a:endParaRPr lang="de-CH"/>
        </a:p>
      </dgm:t>
    </dgm:pt>
    <dgm:pt modelId="{CE52F2CB-CD8E-4864-A0C0-9B7B26535AC2}" type="pres">
      <dgm:prSet presAssocID="{EAB06DF7-CF88-4DFA-896C-F8733571EC94}" presName="c9" presStyleLbl="node1" presStyleIdx="8" presStyleCnt="19" custLinFactY="407356" custLinFactNeighborY="500000"/>
      <dgm:spPr/>
      <dgm:t>
        <a:bodyPr/>
        <a:lstStyle/>
        <a:p>
          <a:endParaRPr lang="de-CH"/>
        </a:p>
      </dgm:t>
    </dgm:pt>
    <dgm:pt modelId="{7E23A116-E529-4893-990A-DF82D5349047}" type="pres">
      <dgm:prSet presAssocID="{EAB06DF7-CF88-4DFA-896C-F8733571EC94}" presName="c10" presStyleLbl="node1" presStyleIdx="9" presStyleCnt="19" custLinFactY="152859" custLinFactNeighborY="200000"/>
      <dgm:spPr/>
      <dgm:t>
        <a:bodyPr/>
        <a:lstStyle/>
        <a:p>
          <a:endParaRPr lang="de-CH"/>
        </a:p>
      </dgm:t>
    </dgm:pt>
    <dgm:pt modelId="{A198BD52-D74B-4DA8-A23F-91904E66663C}" type="pres">
      <dgm:prSet presAssocID="{EAB06DF7-CF88-4DFA-896C-F8733571EC94}" presName="c11" presStyleLbl="node1" presStyleIdx="10" presStyleCnt="19" custLinFactY="407356" custLinFactNeighborY="500000"/>
      <dgm:spPr/>
      <dgm:t>
        <a:bodyPr/>
        <a:lstStyle/>
        <a:p>
          <a:endParaRPr lang="de-CH"/>
        </a:p>
      </dgm:t>
    </dgm:pt>
    <dgm:pt modelId="{2372CEB3-6E93-489A-A27E-502A8795E6D9}" type="pres">
      <dgm:prSet presAssocID="{EAB06DF7-CF88-4DFA-896C-F8733571EC94}" presName="c12" presStyleLbl="node1" presStyleIdx="11" presStyleCnt="19" custLinFactY="277405" custLinFactNeighborY="300000"/>
      <dgm:spPr/>
      <dgm:t>
        <a:bodyPr/>
        <a:lstStyle/>
        <a:p>
          <a:endParaRPr lang="de-CH"/>
        </a:p>
      </dgm:t>
    </dgm:pt>
    <dgm:pt modelId="{6B98D98D-1D78-44B6-99A5-2016FBC97EA5}" type="pres">
      <dgm:prSet presAssocID="{EAB06DF7-CF88-4DFA-896C-F8733571EC94}" presName="c13" presStyleLbl="node1" presStyleIdx="12" presStyleCnt="19" custLinFactY="196967" custLinFactNeighborY="200000"/>
      <dgm:spPr/>
      <dgm:t>
        <a:bodyPr/>
        <a:lstStyle/>
        <a:p>
          <a:endParaRPr lang="de-CH"/>
        </a:p>
      </dgm:t>
    </dgm:pt>
    <dgm:pt modelId="{56317AC1-9711-4E91-9905-7DEA2B601D22}" type="pres">
      <dgm:prSet presAssocID="{EAB06DF7-CF88-4DFA-896C-F8733571EC94}" presName="c14" presStyleLbl="node1" presStyleIdx="13" presStyleCnt="19" custLinFactY="407356" custLinFactNeighborY="500000"/>
      <dgm:spPr/>
      <dgm:t>
        <a:bodyPr/>
        <a:lstStyle/>
        <a:p>
          <a:endParaRPr lang="de-CH"/>
        </a:p>
      </dgm:t>
    </dgm:pt>
    <dgm:pt modelId="{CC91871E-3DB7-429E-B923-511BEDDD3399}" type="pres">
      <dgm:prSet presAssocID="{EAB06DF7-CF88-4DFA-896C-F8733571EC94}" presName="c15" presStyleLbl="node1" presStyleIdx="14" presStyleCnt="19" custLinFactY="277405" custLinFactNeighborY="300000"/>
      <dgm:spPr/>
      <dgm:t>
        <a:bodyPr/>
        <a:lstStyle/>
        <a:p>
          <a:endParaRPr lang="de-CH"/>
        </a:p>
      </dgm:t>
    </dgm:pt>
    <dgm:pt modelId="{0CA1C796-C6E2-402D-98D4-959399F2EDBA}" type="pres">
      <dgm:prSet presAssocID="{EAB06DF7-CF88-4DFA-896C-F8733571EC94}" presName="c16" presStyleLbl="node1" presStyleIdx="15" presStyleCnt="19" custLinFactY="407356" custLinFactNeighborY="500000"/>
      <dgm:spPr/>
      <dgm:t>
        <a:bodyPr/>
        <a:lstStyle/>
        <a:p>
          <a:endParaRPr lang="de-CH"/>
        </a:p>
      </dgm:t>
    </dgm:pt>
    <dgm:pt modelId="{1FCED59A-F9F8-4AC7-9D3D-CEE5A05FF826}" type="pres">
      <dgm:prSet presAssocID="{EAB06DF7-CF88-4DFA-896C-F8733571EC94}" presName="c17" presStyleLbl="node1" presStyleIdx="16" presStyleCnt="19" custLinFactY="196967" custLinFactNeighborY="200000"/>
      <dgm:spPr/>
      <dgm:t>
        <a:bodyPr/>
        <a:lstStyle/>
        <a:p>
          <a:endParaRPr lang="de-CH"/>
        </a:p>
      </dgm:t>
    </dgm:pt>
    <dgm:pt modelId="{88AEA7A9-93A6-4224-BEDD-74DD6E05D376}" type="pres">
      <dgm:prSet presAssocID="{EAB06DF7-CF88-4DFA-896C-F8733571EC94}" presName="c18" presStyleLbl="node1" presStyleIdx="17" presStyleCnt="19" custLinFactY="277405" custLinFactNeighborY="300000"/>
      <dgm:spPr/>
      <dgm:t>
        <a:bodyPr/>
        <a:lstStyle/>
        <a:p>
          <a:endParaRPr lang="de-CH"/>
        </a:p>
      </dgm:t>
    </dgm:pt>
    <dgm:pt modelId="{F30BAD61-08C8-431F-ADFE-EABF207E6557}" type="pres">
      <dgm:prSet presAssocID="{368CB9D3-97C4-40AA-8E21-A982F9F3AC43}" presName="chevronComposite1" presStyleCnt="0"/>
      <dgm:spPr/>
      <dgm:t>
        <a:bodyPr/>
        <a:lstStyle/>
        <a:p>
          <a:endParaRPr lang="de-CH"/>
        </a:p>
      </dgm:t>
    </dgm:pt>
    <dgm:pt modelId="{615B77B6-6113-4C24-919F-D00681EE5E78}" type="pres">
      <dgm:prSet presAssocID="{368CB9D3-97C4-40AA-8E21-A982F9F3AC43}" presName="chevron1" presStyleLbl="sibTrans2D1" presStyleIdx="0" presStyleCnt="4" custLinFactNeighborX="42823" custLinFactNeighborY="89266"/>
      <dgm:spPr/>
      <dgm:t>
        <a:bodyPr/>
        <a:lstStyle/>
        <a:p>
          <a:endParaRPr lang="de-CH"/>
        </a:p>
      </dgm:t>
    </dgm:pt>
    <dgm:pt modelId="{6579899B-DBD3-4D3A-A265-087460C86166}" type="pres">
      <dgm:prSet presAssocID="{368CB9D3-97C4-40AA-8E21-A982F9F3AC43}" presName="spChevron1" presStyleCnt="0"/>
      <dgm:spPr/>
      <dgm:t>
        <a:bodyPr/>
        <a:lstStyle/>
        <a:p>
          <a:endParaRPr lang="de-CH"/>
        </a:p>
      </dgm:t>
    </dgm:pt>
    <dgm:pt modelId="{D2FF17B2-226D-4326-8764-0A1E93B3880B}" type="pres">
      <dgm:prSet presAssocID="{0E3A4AEF-3FF7-4037-8EA0-19CEFF3BEE5D}" presName="middle" presStyleCnt="0"/>
      <dgm:spPr/>
      <dgm:t>
        <a:bodyPr/>
        <a:lstStyle/>
        <a:p>
          <a:endParaRPr lang="de-CH"/>
        </a:p>
      </dgm:t>
    </dgm:pt>
    <dgm:pt modelId="{C76217AC-7FFA-4259-B9F5-71A3426C7F1E}" type="pres">
      <dgm:prSet presAssocID="{0E3A4AEF-3FF7-4037-8EA0-19CEFF3BEE5D}" presName="parTxMid" presStyleLbl="revTx" presStyleIdx="2" presStyleCnt="8" custLinFactNeighborY="62269"/>
      <dgm:spPr/>
      <dgm:t>
        <a:bodyPr/>
        <a:lstStyle/>
        <a:p>
          <a:endParaRPr lang="de-CH"/>
        </a:p>
      </dgm:t>
    </dgm:pt>
    <dgm:pt modelId="{5FA33C97-F9EC-4FAC-A051-CE673F185D2B}" type="pres">
      <dgm:prSet presAssocID="{0E3A4AEF-3FF7-4037-8EA0-19CEFF3BEE5D}" presName="desTxMid" presStyleLbl="revTx" presStyleIdx="3" presStyleCnt="8" custLinFactNeighborY="7068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9ED2C76-15CC-41C1-B3C6-A66217FD36E8}" type="pres">
      <dgm:prSet presAssocID="{0E3A4AEF-3FF7-4037-8EA0-19CEFF3BEE5D}" presName="spMid" presStyleCnt="0"/>
      <dgm:spPr/>
      <dgm:t>
        <a:bodyPr/>
        <a:lstStyle/>
        <a:p>
          <a:endParaRPr lang="de-CH"/>
        </a:p>
      </dgm:t>
    </dgm:pt>
    <dgm:pt modelId="{25562C52-9A3D-4449-8A2C-6B2F7EE99ADC}" type="pres">
      <dgm:prSet presAssocID="{6B78F11A-A722-48BB-8B2C-3B3D08F1A912}" presName="chevronComposite1" presStyleCnt="0"/>
      <dgm:spPr/>
      <dgm:t>
        <a:bodyPr/>
        <a:lstStyle/>
        <a:p>
          <a:endParaRPr lang="de-CH"/>
        </a:p>
      </dgm:t>
    </dgm:pt>
    <dgm:pt modelId="{AD76016E-28A4-4F3B-AEBF-815D69F52F6E}" type="pres">
      <dgm:prSet presAssocID="{6B78F11A-A722-48BB-8B2C-3B3D08F1A912}" presName="chevron1" presStyleLbl="sibTrans2D1" presStyleIdx="1" presStyleCnt="4" custLinFactNeighborX="-3443" custLinFactNeighborY="32266"/>
      <dgm:spPr/>
      <dgm:t>
        <a:bodyPr/>
        <a:lstStyle/>
        <a:p>
          <a:endParaRPr lang="de-CH"/>
        </a:p>
      </dgm:t>
    </dgm:pt>
    <dgm:pt modelId="{3D5FF53C-60E9-47CB-997A-AE2E0D503DD4}" type="pres">
      <dgm:prSet presAssocID="{6B78F11A-A722-48BB-8B2C-3B3D08F1A912}" presName="spChevron1" presStyleCnt="0"/>
      <dgm:spPr/>
      <dgm:t>
        <a:bodyPr/>
        <a:lstStyle/>
        <a:p>
          <a:endParaRPr lang="de-CH"/>
        </a:p>
      </dgm:t>
    </dgm:pt>
    <dgm:pt modelId="{3A5B1D22-D583-4BC0-B533-5DE2BC106B81}" type="pres">
      <dgm:prSet presAssocID="{2047493D-9BE6-4E50-B84E-191A30899643}" presName="middle" presStyleCnt="0"/>
      <dgm:spPr/>
      <dgm:t>
        <a:bodyPr/>
        <a:lstStyle/>
        <a:p>
          <a:endParaRPr lang="de-CH"/>
        </a:p>
      </dgm:t>
    </dgm:pt>
    <dgm:pt modelId="{58B77B31-D9EC-4323-BB5D-DF184F0B78D6}" type="pres">
      <dgm:prSet presAssocID="{2047493D-9BE6-4E50-B84E-191A30899643}" presName="parTxMid" presStyleLbl="revTx" presStyleIdx="4" presStyleCnt="8"/>
      <dgm:spPr/>
      <dgm:t>
        <a:bodyPr/>
        <a:lstStyle/>
        <a:p>
          <a:endParaRPr lang="de-CH"/>
        </a:p>
      </dgm:t>
    </dgm:pt>
    <dgm:pt modelId="{3229D735-CF89-4537-BE92-A522AD26B3DF}" type="pres">
      <dgm:prSet presAssocID="{2047493D-9BE6-4E50-B84E-191A30899643}" presName="desTxMid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F40EF8E-250C-4D95-8D32-2058AD1F2482}" type="pres">
      <dgm:prSet presAssocID="{2047493D-9BE6-4E50-B84E-191A30899643}" presName="spMid" presStyleCnt="0"/>
      <dgm:spPr/>
      <dgm:t>
        <a:bodyPr/>
        <a:lstStyle/>
        <a:p>
          <a:endParaRPr lang="de-CH"/>
        </a:p>
      </dgm:t>
    </dgm:pt>
    <dgm:pt modelId="{707B916C-9DFE-4843-96C1-EDB2076AAF9C}" type="pres">
      <dgm:prSet presAssocID="{59BCE20C-D190-4855-917A-47BC4856C41B}" presName="chevronComposite1" presStyleCnt="0"/>
      <dgm:spPr/>
      <dgm:t>
        <a:bodyPr/>
        <a:lstStyle/>
        <a:p>
          <a:endParaRPr lang="de-CH"/>
        </a:p>
      </dgm:t>
    </dgm:pt>
    <dgm:pt modelId="{91EA4B51-AC83-486E-8C0C-AC700173C056}" type="pres">
      <dgm:prSet presAssocID="{59BCE20C-D190-4855-917A-47BC4856C41B}" presName="chevron1" presStyleLbl="sibTrans2D1" presStyleIdx="2" presStyleCnt="4" custLinFactNeighborX="-3072" custLinFactNeighborY="-24735"/>
      <dgm:spPr/>
      <dgm:t>
        <a:bodyPr/>
        <a:lstStyle/>
        <a:p>
          <a:endParaRPr lang="de-CH"/>
        </a:p>
      </dgm:t>
    </dgm:pt>
    <dgm:pt modelId="{7B7290E9-11BE-4E01-B7AE-9DC3105AD4C1}" type="pres">
      <dgm:prSet presAssocID="{59BCE20C-D190-4855-917A-47BC4856C41B}" presName="spChevron1" presStyleCnt="0"/>
      <dgm:spPr/>
      <dgm:t>
        <a:bodyPr/>
        <a:lstStyle/>
        <a:p>
          <a:endParaRPr lang="de-CH"/>
        </a:p>
      </dgm:t>
    </dgm:pt>
    <dgm:pt modelId="{520DD89D-B711-4994-804C-0EFEE109BEEE}" type="pres">
      <dgm:prSet presAssocID="{25458D1C-9C2C-4832-A2CC-B09BF3E2E124}" presName="middle" presStyleCnt="0"/>
      <dgm:spPr/>
      <dgm:t>
        <a:bodyPr/>
        <a:lstStyle/>
        <a:p>
          <a:endParaRPr lang="de-CH"/>
        </a:p>
      </dgm:t>
    </dgm:pt>
    <dgm:pt modelId="{DF8ED48A-1918-4BDD-B6DF-E3EC8E51525C}" type="pres">
      <dgm:prSet presAssocID="{25458D1C-9C2C-4832-A2CC-B09BF3E2E124}" presName="parTxMid" presStyleLbl="revTx" presStyleIdx="6" presStyleCnt="8" custLinFactNeighborY="-49213"/>
      <dgm:spPr/>
      <dgm:t>
        <a:bodyPr/>
        <a:lstStyle/>
        <a:p>
          <a:endParaRPr lang="de-CH"/>
        </a:p>
      </dgm:t>
    </dgm:pt>
    <dgm:pt modelId="{88F89E17-E1A7-4659-AF8C-0F8D54D4E556}" type="pres">
      <dgm:prSet presAssocID="{25458D1C-9C2C-4832-A2CC-B09BF3E2E124}" presName="desTxMid" presStyleLbl="revTx" presStyleIdx="7" presStyleCnt="8" custLinFactNeighborY="-55860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2C21492-50EA-42BB-8806-5821EA17461E}" type="pres">
      <dgm:prSet presAssocID="{25458D1C-9C2C-4832-A2CC-B09BF3E2E124}" presName="spMid" presStyleCnt="0"/>
      <dgm:spPr/>
      <dgm:t>
        <a:bodyPr/>
        <a:lstStyle/>
        <a:p>
          <a:endParaRPr lang="de-CH"/>
        </a:p>
      </dgm:t>
    </dgm:pt>
    <dgm:pt modelId="{0B549D16-0E32-4CE7-A400-0519FE63E872}" type="pres">
      <dgm:prSet presAssocID="{9E331DBC-50ED-48E6-95A6-5B03D9544A27}" presName="chevronComposite1" presStyleCnt="0"/>
      <dgm:spPr/>
      <dgm:t>
        <a:bodyPr/>
        <a:lstStyle/>
        <a:p>
          <a:endParaRPr lang="de-CH"/>
        </a:p>
      </dgm:t>
    </dgm:pt>
    <dgm:pt modelId="{3A037B6E-630E-4A2C-93B7-78D7215AE8CA}" type="pres">
      <dgm:prSet presAssocID="{9E331DBC-50ED-48E6-95A6-5B03D9544A27}" presName="chevron1" presStyleLbl="sibTrans2D1" presStyleIdx="3" presStyleCnt="4" custLinFactNeighborX="-2700" custLinFactNeighborY="-73593"/>
      <dgm:spPr/>
      <dgm:t>
        <a:bodyPr/>
        <a:lstStyle/>
        <a:p>
          <a:endParaRPr lang="de-CH"/>
        </a:p>
      </dgm:t>
    </dgm:pt>
    <dgm:pt modelId="{398771C7-2D99-4BDD-BB99-EF9CE09A96EE}" type="pres">
      <dgm:prSet presAssocID="{9E331DBC-50ED-48E6-95A6-5B03D9544A27}" presName="spChevron1" presStyleCnt="0"/>
      <dgm:spPr/>
      <dgm:t>
        <a:bodyPr/>
        <a:lstStyle/>
        <a:p>
          <a:endParaRPr lang="de-CH"/>
        </a:p>
      </dgm:t>
    </dgm:pt>
    <dgm:pt modelId="{3BEF58F6-659E-43C1-8142-BB0F268089A9}" type="pres">
      <dgm:prSet presAssocID="{64FA63AA-CD56-4265-9EBF-317B309B4F88}" presName="last" presStyleCnt="0"/>
      <dgm:spPr/>
      <dgm:t>
        <a:bodyPr/>
        <a:lstStyle/>
        <a:p>
          <a:endParaRPr lang="de-CH"/>
        </a:p>
      </dgm:t>
    </dgm:pt>
    <dgm:pt modelId="{098A809C-D5F0-4B8E-AC9B-FD651D190D34}" type="pres">
      <dgm:prSet presAssocID="{64FA63AA-CD56-4265-9EBF-317B309B4F88}" presName="circleTx" presStyleLbl="node1" presStyleIdx="18" presStyleCnt="19" custLinFactNeighborY="-94037"/>
      <dgm:spPr/>
      <dgm:t>
        <a:bodyPr/>
        <a:lstStyle/>
        <a:p>
          <a:endParaRPr lang="de-CH"/>
        </a:p>
      </dgm:t>
    </dgm:pt>
    <dgm:pt modelId="{A801ED85-4BE1-4D57-8FB6-3C782AB2286D}" type="pres">
      <dgm:prSet presAssocID="{64FA63AA-CD56-4265-9EBF-317B309B4F88}" presName="spN" presStyleCnt="0"/>
      <dgm:spPr/>
      <dgm:t>
        <a:bodyPr/>
        <a:lstStyle/>
        <a:p>
          <a:endParaRPr lang="de-CH"/>
        </a:p>
      </dgm:t>
    </dgm:pt>
  </dgm:ptLst>
  <dgm:cxnLst>
    <dgm:cxn modelId="{210FAF30-E0CF-4D86-931D-37F6D2F2706A}" type="presOf" srcId="{0E3A4AEF-3FF7-4037-8EA0-19CEFF3BEE5D}" destId="{C76217AC-7FFA-4259-B9F5-71A3426C7F1E}" srcOrd="0" destOrd="0" presId="urn:microsoft.com/office/officeart/2009/3/layout/RandomtoResultProcess"/>
    <dgm:cxn modelId="{D4E95EB5-D02E-45C1-914E-8040793999F4}" type="presOf" srcId="{2462F5BF-7913-4D37-965F-857C95E1E160}" destId="{3B5000C4-D8AE-4A43-9534-D0A5D270BA86}" srcOrd="0" destOrd="0" presId="urn:microsoft.com/office/officeart/2009/3/layout/RandomtoResultProcess"/>
    <dgm:cxn modelId="{855963F3-334B-491C-833A-E2F72B3C8866}" type="presOf" srcId="{B7DC7CFD-BC27-481F-8167-61E759CAF40B}" destId="{88F89E17-E1A7-4659-AF8C-0F8D54D4E556}" srcOrd="0" destOrd="0" presId="urn:microsoft.com/office/officeart/2009/3/layout/RandomtoResultProcess"/>
    <dgm:cxn modelId="{D8CF61B3-6C13-42D4-82AE-AB1AF5C38537}" type="presOf" srcId="{2047493D-9BE6-4E50-B84E-191A30899643}" destId="{58B77B31-D9EC-4323-BB5D-DF184F0B78D6}" srcOrd="0" destOrd="0" presId="urn:microsoft.com/office/officeart/2009/3/layout/RandomtoResultProcess"/>
    <dgm:cxn modelId="{AC1B25C1-A969-432A-8B03-F5A3974BB4A8}" srcId="{2047493D-9BE6-4E50-B84E-191A30899643}" destId="{21C32486-A835-4547-AB89-6DC6D726C2AE}" srcOrd="0" destOrd="0" parTransId="{803C1D8A-8E4B-4805-9FC4-66B31A0078D9}" sibTransId="{AA7D00FB-A3A7-4EC6-8D19-11926AC1E80B}"/>
    <dgm:cxn modelId="{DA28D826-4BAA-4B92-B5B8-9ECCB6CF0912}" srcId="{2462F5BF-7913-4D37-965F-857C95E1E160}" destId="{0E3A4AEF-3FF7-4037-8EA0-19CEFF3BEE5D}" srcOrd="1" destOrd="0" parTransId="{5B2FCD4D-15CD-4A14-B1D6-1310144F2904}" sibTransId="{6B78F11A-A722-48BB-8B2C-3B3D08F1A912}"/>
    <dgm:cxn modelId="{FFA79A56-25C9-4EF5-9B20-FAC5C08BF8E1}" type="presOf" srcId="{EAB06DF7-CF88-4DFA-896C-F8733571EC94}" destId="{89AB1138-54A6-417D-8D7A-DBC7FBB69F71}" srcOrd="0" destOrd="0" presId="urn:microsoft.com/office/officeart/2009/3/layout/RandomtoResultProcess"/>
    <dgm:cxn modelId="{B77CDD06-40DB-4FB4-BA08-1E27C30CAFC0}" type="presOf" srcId="{25458D1C-9C2C-4832-A2CC-B09BF3E2E124}" destId="{DF8ED48A-1918-4BDD-B6DF-E3EC8E51525C}" srcOrd="0" destOrd="0" presId="urn:microsoft.com/office/officeart/2009/3/layout/RandomtoResultProcess"/>
    <dgm:cxn modelId="{BCFF90AB-DEC4-4B9D-9AC1-DD8A90EB16A3}" srcId="{EAB06DF7-CF88-4DFA-896C-F8733571EC94}" destId="{09273FBA-D722-45FD-8AE2-C915E4DDCD66}" srcOrd="0" destOrd="0" parTransId="{79E15843-9E87-46EF-8C8A-0AEF664C613B}" sibTransId="{A66EE9EF-BC81-4BA8-8E72-9F970689C680}"/>
    <dgm:cxn modelId="{E90B2B25-C6AF-467A-874A-613F55B6DE6D}" type="presOf" srcId="{64FA63AA-CD56-4265-9EBF-317B309B4F88}" destId="{098A809C-D5F0-4B8E-AC9B-FD651D190D34}" srcOrd="0" destOrd="0" presId="urn:microsoft.com/office/officeart/2009/3/layout/RandomtoResultProcess"/>
    <dgm:cxn modelId="{E52ACFAD-6964-4D4B-ADD5-E52E30831E0B}" srcId="{0E3A4AEF-3FF7-4037-8EA0-19CEFF3BEE5D}" destId="{A6102783-C0E1-4DBB-9F0C-A22003BA56DF}" srcOrd="0" destOrd="0" parTransId="{4F752F5A-2248-4729-9DF1-092E69489A66}" sibTransId="{9FBBF7AA-C99E-4669-A6CD-7BB1B044D147}"/>
    <dgm:cxn modelId="{95DEE606-367F-4DCE-9081-9A68794897BF}" type="presOf" srcId="{A6102783-C0E1-4DBB-9F0C-A22003BA56DF}" destId="{5FA33C97-F9EC-4FAC-A051-CE673F185D2B}" srcOrd="0" destOrd="0" presId="urn:microsoft.com/office/officeart/2009/3/layout/RandomtoResultProcess"/>
    <dgm:cxn modelId="{1CC2E559-ED22-4FB9-889F-6163B5C5F8C1}" srcId="{25458D1C-9C2C-4832-A2CC-B09BF3E2E124}" destId="{B7DC7CFD-BC27-481F-8167-61E759CAF40B}" srcOrd="0" destOrd="0" parTransId="{E4CE51EC-E425-4B96-B183-CC16EFA9B10F}" sibTransId="{98D74337-CF06-4692-A0E0-01A72B932877}"/>
    <dgm:cxn modelId="{2753F493-A8D9-4A8F-B9E4-3A473296284F}" srcId="{2462F5BF-7913-4D37-965F-857C95E1E160}" destId="{25458D1C-9C2C-4832-A2CC-B09BF3E2E124}" srcOrd="3" destOrd="0" parTransId="{C2555034-0068-41C0-AD42-F44F232AFC67}" sibTransId="{9E331DBC-50ED-48E6-95A6-5B03D9544A27}"/>
    <dgm:cxn modelId="{E03B35D9-C08A-4DA3-90E2-93E0011325B0}" type="presOf" srcId="{21C32486-A835-4547-AB89-6DC6D726C2AE}" destId="{3229D735-CF89-4537-BE92-A522AD26B3DF}" srcOrd="0" destOrd="0" presId="urn:microsoft.com/office/officeart/2009/3/layout/RandomtoResultProcess"/>
    <dgm:cxn modelId="{F5BBDD8A-FED0-4D5E-B8B6-8F3959BE3895}" type="presOf" srcId="{09273FBA-D722-45FD-8AE2-C915E4DDCD66}" destId="{87CEBBEE-10AB-40B9-AAEA-B3EE0126892D}" srcOrd="0" destOrd="0" presId="urn:microsoft.com/office/officeart/2009/3/layout/RandomtoResultProcess"/>
    <dgm:cxn modelId="{9D993C84-3C63-498D-8F99-4E5A3F6E3093}" srcId="{2462F5BF-7913-4D37-965F-857C95E1E160}" destId="{2047493D-9BE6-4E50-B84E-191A30899643}" srcOrd="2" destOrd="0" parTransId="{CCE4AC00-055F-449D-B6B4-528107520B6E}" sibTransId="{59BCE20C-D190-4855-917A-47BC4856C41B}"/>
    <dgm:cxn modelId="{D5E11DA9-5EAA-4FAC-96F2-D93D6A2DD439}" srcId="{2462F5BF-7913-4D37-965F-857C95E1E160}" destId="{EAB06DF7-CF88-4DFA-896C-F8733571EC94}" srcOrd="0" destOrd="0" parTransId="{7B18B81E-E135-4F0F-9BAE-291102A86E5C}" sibTransId="{368CB9D3-97C4-40AA-8E21-A982F9F3AC43}"/>
    <dgm:cxn modelId="{4ADB4781-BE0B-4D24-A973-DF160C0E5F18}" srcId="{2462F5BF-7913-4D37-965F-857C95E1E160}" destId="{64FA63AA-CD56-4265-9EBF-317B309B4F88}" srcOrd="4" destOrd="0" parTransId="{1D1A2EBA-96CB-4372-9A55-34F09D3D0E70}" sibTransId="{CC473C55-E00F-48DE-B734-2F794272C2B4}"/>
    <dgm:cxn modelId="{E3B69129-D8BA-4484-8419-5871E5A078F7}" type="presParOf" srcId="{3B5000C4-D8AE-4A43-9534-D0A5D270BA86}" destId="{E0B4B107-10DD-471D-ACFF-DA5D875BC9F8}" srcOrd="0" destOrd="0" presId="urn:microsoft.com/office/officeart/2009/3/layout/RandomtoResultProcess"/>
    <dgm:cxn modelId="{6FE96EBB-ACA7-417C-9042-8845C11D6EEE}" type="presParOf" srcId="{E0B4B107-10DD-471D-ACFF-DA5D875BC9F8}" destId="{89AB1138-54A6-417D-8D7A-DBC7FBB69F71}" srcOrd="0" destOrd="0" presId="urn:microsoft.com/office/officeart/2009/3/layout/RandomtoResultProcess"/>
    <dgm:cxn modelId="{386D7134-EF19-425B-BF20-93C3524856DA}" type="presParOf" srcId="{E0B4B107-10DD-471D-ACFF-DA5D875BC9F8}" destId="{87CEBBEE-10AB-40B9-AAEA-B3EE0126892D}" srcOrd="1" destOrd="0" presId="urn:microsoft.com/office/officeart/2009/3/layout/RandomtoResultProcess"/>
    <dgm:cxn modelId="{D0722F01-2AFD-41B4-BDC9-62C5C58BF91B}" type="presParOf" srcId="{E0B4B107-10DD-471D-ACFF-DA5D875BC9F8}" destId="{E170F205-1BDB-4B33-A92B-001E263B51F9}" srcOrd="2" destOrd="0" presId="urn:microsoft.com/office/officeart/2009/3/layout/RandomtoResultProcess"/>
    <dgm:cxn modelId="{43A09653-CEB2-4D33-A3B0-0D6EC66DBEED}" type="presParOf" srcId="{E0B4B107-10DD-471D-ACFF-DA5D875BC9F8}" destId="{F7BD5860-866F-43DA-A26A-C282C7E3BC99}" srcOrd="3" destOrd="0" presId="urn:microsoft.com/office/officeart/2009/3/layout/RandomtoResultProcess"/>
    <dgm:cxn modelId="{8A1ED4E5-09E9-41D1-9664-1D70D155A1C7}" type="presParOf" srcId="{E0B4B107-10DD-471D-ACFF-DA5D875BC9F8}" destId="{2FAFD348-372D-4D7A-8E04-A7AAAC0E70DA}" srcOrd="4" destOrd="0" presId="urn:microsoft.com/office/officeart/2009/3/layout/RandomtoResultProcess"/>
    <dgm:cxn modelId="{B73C6128-713E-4C00-AE1E-715D2971F457}" type="presParOf" srcId="{E0B4B107-10DD-471D-ACFF-DA5D875BC9F8}" destId="{B0A22DDE-2413-4798-80D6-FD161FEDFD5A}" srcOrd="5" destOrd="0" presId="urn:microsoft.com/office/officeart/2009/3/layout/RandomtoResultProcess"/>
    <dgm:cxn modelId="{0CAA5475-7890-4A5C-80A4-70EAA60C769D}" type="presParOf" srcId="{E0B4B107-10DD-471D-ACFF-DA5D875BC9F8}" destId="{B8455924-914F-45CC-9A41-614BD4285D9D}" srcOrd="6" destOrd="0" presId="urn:microsoft.com/office/officeart/2009/3/layout/RandomtoResultProcess"/>
    <dgm:cxn modelId="{9BBAFE16-5D22-4817-9B99-F3A0C61153AF}" type="presParOf" srcId="{E0B4B107-10DD-471D-ACFF-DA5D875BC9F8}" destId="{8955DE7B-9F99-4083-AE8D-3412293F5BF2}" srcOrd="7" destOrd="0" presId="urn:microsoft.com/office/officeart/2009/3/layout/RandomtoResultProcess"/>
    <dgm:cxn modelId="{EA2BC5D1-2189-43D4-A5BC-8BA2319488C0}" type="presParOf" srcId="{E0B4B107-10DD-471D-ACFF-DA5D875BC9F8}" destId="{A4A78E60-9817-4ACA-BB32-E2235A56DC42}" srcOrd="8" destOrd="0" presId="urn:microsoft.com/office/officeart/2009/3/layout/RandomtoResultProcess"/>
    <dgm:cxn modelId="{7F90713B-DFC2-46E8-9700-8B11DBCE9E73}" type="presParOf" srcId="{E0B4B107-10DD-471D-ACFF-DA5D875BC9F8}" destId="{5D6CDE7E-5097-4960-95A9-C673A13DC3B2}" srcOrd="9" destOrd="0" presId="urn:microsoft.com/office/officeart/2009/3/layout/RandomtoResultProcess"/>
    <dgm:cxn modelId="{DE881E27-7F93-457B-9A7D-D3ABED9D891A}" type="presParOf" srcId="{E0B4B107-10DD-471D-ACFF-DA5D875BC9F8}" destId="{CE52F2CB-CD8E-4864-A0C0-9B7B26535AC2}" srcOrd="10" destOrd="0" presId="urn:microsoft.com/office/officeart/2009/3/layout/RandomtoResultProcess"/>
    <dgm:cxn modelId="{DFD6AA2B-9D9D-43FE-8EDD-E5BA7968F29A}" type="presParOf" srcId="{E0B4B107-10DD-471D-ACFF-DA5D875BC9F8}" destId="{7E23A116-E529-4893-990A-DF82D5349047}" srcOrd="11" destOrd="0" presId="urn:microsoft.com/office/officeart/2009/3/layout/RandomtoResultProcess"/>
    <dgm:cxn modelId="{D2F3B20F-94F2-497E-8AF9-7B661E57B381}" type="presParOf" srcId="{E0B4B107-10DD-471D-ACFF-DA5D875BC9F8}" destId="{A198BD52-D74B-4DA8-A23F-91904E66663C}" srcOrd="12" destOrd="0" presId="urn:microsoft.com/office/officeart/2009/3/layout/RandomtoResultProcess"/>
    <dgm:cxn modelId="{38BCDD97-5D2D-4ADB-996B-71D2B499FDA1}" type="presParOf" srcId="{E0B4B107-10DD-471D-ACFF-DA5D875BC9F8}" destId="{2372CEB3-6E93-489A-A27E-502A8795E6D9}" srcOrd="13" destOrd="0" presId="urn:microsoft.com/office/officeart/2009/3/layout/RandomtoResultProcess"/>
    <dgm:cxn modelId="{E3AC25DD-49B8-4AFB-9266-35146DF0B728}" type="presParOf" srcId="{E0B4B107-10DD-471D-ACFF-DA5D875BC9F8}" destId="{6B98D98D-1D78-44B6-99A5-2016FBC97EA5}" srcOrd="14" destOrd="0" presId="urn:microsoft.com/office/officeart/2009/3/layout/RandomtoResultProcess"/>
    <dgm:cxn modelId="{A7D9857A-07E4-478C-8F19-5F2F46A1C78F}" type="presParOf" srcId="{E0B4B107-10DD-471D-ACFF-DA5D875BC9F8}" destId="{56317AC1-9711-4E91-9905-7DEA2B601D22}" srcOrd="15" destOrd="0" presId="urn:microsoft.com/office/officeart/2009/3/layout/RandomtoResultProcess"/>
    <dgm:cxn modelId="{A55BC246-3642-4838-B04F-9618FB5E9971}" type="presParOf" srcId="{E0B4B107-10DD-471D-ACFF-DA5D875BC9F8}" destId="{CC91871E-3DB7-429E-B923-511BEDDD3399}" srcOrd="16" destOrd="0" presId="urn:microsoft.com/office/officeart/2009/3/layout/RandomtoResultProcess"/>
    <dgm:cxn modelId="{A4BA440A-4D1B-4C0C-8798-68A17A5C2A35}" type="presParOf" srcId="{E0B4B107-10DD-471D-ACFF-DA5D875BC9F8}" destId="{0CA1C796-C6E2-402D-98D4-959399F2EDBA}" srcOrd="17" destOrd="0" presId="urn:microsoft.com/office/officeart/2009/3/layout/RandomtoResultProcess"/>
    <dgm:cxn modelId="{2ACB58E8-3DA5-4A9E-BCC5-7CAB71B3F800}" type="presParOf" srcId="{E0B4B107-10DD-471D-ACFF-DA5D875BC9F8}" destId="{1FCED59A-F9F8-4AC7-9D3D-CEE5A05FF826}" srcOrd="18" destOrd="0" presId="urn:microsoft.com/office/officeart/2009/3/layout/RandomtoResultProcess"/>
    <dgm:cxn modelId="{C3DF7E21-A1A6-49A1-9CFD-3B02EABEE742}" type="presParOf" srcId="{E0B4B107-10DD-471D-ACFF-DA5D875BC9F8}" destId="{88AEA7A9-93A6-4224-BEDD-74DD6E05D376}" srcOrd="19" destOrd="0" presId="urn:microsoft.com/office/officeart/2009/3/layout/RandomtoResultProcess"/>
    <dgm:cxn modelId="{627715A9-0D6A-475E-80E0-9FFEF3EB54D8}" type="presParOf" srcId="{3B5000C4-D8AE-4A43-9534-D0A5D270BA86}" destId="{F30BAD61-08C8-431F-ADFE-EABF207E6557}" srcOrd="1" destOrd="0" presId="urn:microsoft.com/office/officeart/2009/3/layout/RandomtoResultProcess"/>
    <dgm:cxn modelId="{70F20082-3711-4C1F-B22D-0025184FE9ED}" type="presParOf" srcId="{F30BAD61-08C8-431F-ADFE-EABF207E6557}" destId="{615B77B6-6113-4C24-919F-D00681EE5E78}" srcOrd="0" destOrd="0" presId="urn:microsoft.com/office/officeart/2009/3/layout/RandomtoResultProcess"/>
    <dgm:cxn modelId="{62919DE5-A478-4A14-98F8-A52E63E3E923}" type="presParOf" srcId="{F30BAD61-08C8-431F-ADFE-EABF207E6557}" destId="{6579899B-DBD3-4D3A-A265-087460C86166}" srcOrd="1" destOrd="0" presId="urn:microsoft.com/office/officeart/2009/3/layout/RandomtoResultProcess"/>
    <dgm:cxn modelId="{64B81423-EAA4-4EA6-B8C8-398CC12F205B}" type="presParOf" srcId="{3B5000C4-D8AE-4A43-9534-D0A5D270BA86}" destId="{D2FF17B2-226D-4326-8764-0A1E93B3880B}" srcOrd="2" destOrd="0" presId="urn:microsoft.com/office/officeart/2009/3/layout/RandomtoResultProcess"/>
    <dgm:cxn modelId="{B33101FD-8411-4C5B-ADA0-3AE5F55C9766}" type="presParOf" srcId="{D2FF17B2-226D-4326-8764-0A1E93B3880B}" destId="{C76217AC-7FFA-4259-B9F5-71A3426C7F1E}" srcOrd="0" destOrd="0" presId="urn:microsoft.com/office/officeart/2009/3/layout/RandomtoResultProcess"/>
    <dgm:cxn modelId="{FA4DF45B-B07D-4A8C-A134-C58778215B00}" type="presParOf" srcId="{D2FF17B2-226D-4326-8764-0A1E93B3880B}" destId="{5FA33C97-F9EC-4FAC-A051-CE673F185D2B}" srcOrd="1" destOrd="0" presId="urn:microsoft.com/office/officeart/2009/3/layout/RandomtoResultProcess"/>
    <dgm:cxn modelId="{D2C585A0-9EE2-49A9-9ECA-0E2AFF2F7C7D}" type="presParOf" srcId="{D2FF17B2-226D-4326-8764-0A1E93B3880B}" destId="{39ED2C76-15CC-41C1-B3C6-A66217FD36E8}" srcOrd="2" destOrd="0" presId="urn:microsoft.com/office/officeart/2009/3/layout/RandomtoResultProcess"/>
    <dgm:cxn modelId="{52D56869-FA78-41AF-BB0D-51D5F48B3BD2}" type="presParOf" srcId="{3B5000C4-D8AE-4A43-9534-D0A5D270BA86}" destId="{25562C52-9A3D-4449-8A2C-6B2F7EE99ADC}" srcOrd="3" destOrd="0" presId="urn:microsoft.com/office/officeart/2009/3/layout/RandomtoResultProcess"/>
    <dgm:cxn modelId="{F7A4D928-92A3-48A0-BA5F-CD873A5E4262}" type="presParOf" srcId="{25562C52-9A3D-4449-8A2C-6B2F7EE99ADC}" destId="{AD76016E-28A4-4F3B-AEBF-815D69F52F6E}" srcOrd="0" destOrd="0" presId="urn:microsoft.com/office/officeart/2009/3/layout/RandomtoResultProcess"/>
    <dgm:cxn modelId="{ED8594E7-F0BA-4B58-ABC5-D51219CF1A7E}" type="presParOf" srcId="{25562C52-9A3D-4449-8A2C-6B2F7EE99ADC}" destId="{3D5FF53C-60E9-47CB-997A-AE2E0D503DD4}" srcOrd="1" destOrd="0" presId="urn:microsoft.com/office/officeart/2009/3/layout/RandomtoResultProcess"/>
    <dgm:cxn modelId="{EED3D6CD-BD77-4AA4-B85C-E463D3DBF9BD}" type="presParOf" srcId="{3B5000C4-D8AE-4A43-9534-D0A5D270BA86}" destId="{3A5B1D22-D583-4BC0-B533-5DE2BC106B81}" srcOrd="4" destOrd="0" presId="urn:microsoft.com/office/officeart/2009/3/layout/RandomtoResultProcess"/>
    <dgm:cxn modelId="{502B5C12-D85B-49EE-90DA-9D06F490B2AE}" type="presParOf" srcId="{3A5B1D22-D583-4BC0-B533-5DE2BC106B81}" destId="{58B77B31-D9EC-4323-BB5D-DF184F0B78D6}" srcOrd="0" destOrd="0" presId="urn:microsoft.com/office/officeart/2009/3/layout/RandomtoResultProcess"/>
    <dgm:cxn modelId="{B651E9AE-7797-4EE9-A749-39122654913C}" type="presParOf" srcId="{3A5B1D22-D583-4BC0-B533-5DE2BC106B81}" destId="{3229D735-CF89-4537-BE92-A522AD26B3DF}" srcOrd="1" destOrd="0" presId="urn:microsoft.com/office/officeart/2009/3/layout/RandomtoResultProcess"/>
    <dgm:cxn modelId="{A45CD162-582B-4DBB-999D-92B79CB244C5}" type="presParOf" srcId="{3A5B1D22-D583-4BC0-B533-5DE2BC106B81}" destId="{7F40EF8E-250C-4D95-8D32-2058AD1F2482}" srcOrd="2" destOrd="0" presId="urn:microsoft.com/office/officeart/2009/3/layout/RandomtoResultProcess"/>
    <dgm:cxn modelId="{C238B72A-5119-4EE2-B4BA-7878271DECA6}" type="presParOf" srcId="{3B5000C4-D8AE-4A43-9534-D0A5D270BA86}" destId="{707B916C-9DFE-4843-96C1-EDB2076AAF9C}" srcOrd="5" destOrd="0" presId="urn:microsoft.com/office/officeart/2009/3/layout/RandomtoResultProcess"/>
    <dgm:cxn modelId="{A43D8B9B-3532-4ABA-ACEA-363F727FAD93}" type="presParOf" srcId="{707B916C-9DFE-4843-96C1-EDB2076AAF9C}" destId="{91EA4B51-AC83-486E-8C0C-AC700173C056}" srcOrd="0" destOrd="0" presId="urn:microsoft.com/office/officeart/2009/3/layout/RandomtoResultProcess"/>
    <dgm:cxn modelId="{922B9689-DEF6-4FD3-A79F-A4A7511F4219}" type="presParOf" srcId="{707B916C-9DFE-4843-96C1-EDB2076AAF9C}" destId="{7B7290E9-11BE-4E01-B7AE-9DC3105AD4C1}" srcOrd="1" destOrd="0" presId="urn:microsoft.com/office/officeart/2009/3/layout/RandomtoResultProcess"/>
    <dgm:cxn modelId="{E77E9AA2-60C9-4DCF-9666-F2C9117A1EF0}" type="presParOf" srcId="{3B5000C4-D8AE-4A43-9534-D0A5D270BA86}" destId="{520DD89D-B711-4994-804C-0EFEE109BEEE}" srcOrd="6" destOrd="0" presId="urn:microsoft.com/office/officeart/2009/3/layout/RandomtoResultProcess"/>
    <dgm:cxn modelId="{1A602CB6-D561-4B2E-9531-F9689EE9BA68}" type="presParOf" srcId="{520DD89D-B711-4994-804C-0EFEE109BEEE}" destId="{DF8ED48A-1918-4BDD-B6DF-E3EC8E51525C}" srcOrd="0" destOrd="0" presId="urn:microsoft.com/office/officeart/2009/3/layout/RandomtoResultProcess"/>
    <dgm:cxn modelId="{6854E279-761C-44F7-B3F7-1BC16CA19A2F}" type="presParOf" srcId="{520DD89D-B711-4994-804C-0EFEE109BEEE}" destId="{88F89E17-E1A7-4659-AF8C-0F8D54D4E556}" srcOrd="1" destOrd="0" presId="urn:microsoft.com/office/officeart/2009/3/layout/RandomtoResultProcess"/>
    <dgm:cxn modelId="{45D15461-2909-44AA-8D66-2A303530ABD3}" type="presParOf" srcId="{520DD89D-B711-4994-804C-0EFEE109BEEE}" destId="{82C21492-50EA-42BB-8806-5821EA17461E}" srcOrd="2" destOrd="0" presId="urn:microsoft.com/office/officeart/2009/3/layout/RandomtoResultProcess"/>
    <dgm:cxn modelId="{7AA8F7BC-0867-4587-9382-D5878FF16ABE}" type="presParOf" srcId="{3B5000C4-D8AE-4A43-9534-D0A5D270BA86}" destId="{0B549D16-0E32-4CE7-A400-0519FE63E872}" srcOrd="7" destOrd="0" presId="urn:microsoft.com/office/officeart/2009/3/layout/RandomtoResultProcess"/>
    <dgm:cxn modelId="{F6563DB9-666D-4E11-B590-4918B84BA874}" type="presParOf" srcId="{0B549D16-0E32-4CE7-A400-0519FE63E872}" destId="{3A037B6E-630E-4A2C-93B7-78D7215AE8CA}" srcOrd="0" destOrd="0" presId="urn:microsoft.com/office/officeart/2009/3/layout/RandomtoResultProcess"/>
    <dgm:cxn modelId="{A15A6ED7-4C7F-4E8F-9989-8AD79791ED56}" type="presParOf" srcId="{0B549D16-0E32-4CE7-A400-0519FE63E872}" destId="{398771C7-2D99-4BDD-BB99-EF9CE09A96EE}" srcOrd="1" destOrd="0" presId="urn:microsoft.com/office/officeart/2009/3/layout/RandomtoResultProcess"/>
    <dgm:cxn modelId="{B522F44A-CBFD-4B41-8709-089D5193A0EC}" type="presParOf" srcId="{3B5000C4-D8AE-4A43-9534-D0A5D270BA86}" destId="{3BEF58F6-659E-43C1-8142-BB0F268089A9}" srcOrd="8" destOrd="0" presId="urn:microsoft.com/office/officeart/2009/3/layout/RandomtoResultProcess"/>
    <dgm:cxn modelId="{D4B676B3-5DF7-423A-8667-8840422B0728}" type="presParOf" srcId="{3BEF58F6-659E-43C1-8142-BB0F268089A9}" destId="{098A809C-D5F0-4B8E-AC9B-FD651D190D34}" srcOrd="0" destOrd="0" presId="urn:microsoft.com/office/officeart/2009/3/layout/RandomtoResultProcess"/>
    <dgm:cxn modelId="{84CFEBEB-C547-40FD-8978-320B193068C0}" type="presParOf" srcId="{3BEF58F6-659E-43C1-8142-BB0F268089A9}" destId="{A801ED85-4BE1-4D57-8FB6-3C782AB2286D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5B5AB-7817-439F-A6A8-EF52E7312E5C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gradFill rotWithShape="0">
          <a:gsLst>
            <a:gs pos="0">
              <a:schemeClr val="tx1">
                <a:lumMod val="50000"/>
                <a:lumOff val="50000"/>
              </a:schemeClr>
            </a:gs>
            <a:gs pos="80000">
              <a:schemeClr val="bg2">
                <a:lumMod val="65000"/>
              </a:schemeClr>
            </a:gs>
            <a:gs pos="100000">
              <a:schemeClr val="bg2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/>
            <a:t>Kantonsspital St.Gallen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/>
            <a:t>facts &amp; figures</a:t>
          </a:r>
        </a:p>
      </dsp:txBody>
      <dsp:txXfrm>
        <a:off x="744" y="145603"/>
        <a:ext cx="2902148" cy="1741289"/>
      </dsp:txXfrm>
    </dsp:sp>
    <dsp:sp modelId="{7FF71064-7984-4F4E-88CB-F44E9C72701D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/>
            <a:t>Hospital challenges in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/>
            <a:t>Smart City environment</a:t>
          </a:r>
        </a:p>
      </dsp:txBody>
      <dsp:txXfrm>
        <a:off x="3193107" y="145603"/>
        <a:ext cx="2902148" cy="1741289"/>
      </dsp:txXfrm>
    </dsp:sp>
    <dsp:sp modelId="{0127C60F-4AFD-483C-9848-8772B32EBC18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/>
            <a:t>What happens if …</a:t>
          </a:r>
          <a:endParaRPr lang="de-CH" sz="1800" kern="1200" dirty="0"/>
        </a:p>
      </dsp:txBody>
      <dsp:txXfrm>
        <a:off x="744" y="2177107"/>
        <a:ext cx="2902148" cy="1741289"/>
      </dsp:txXfrm>
    </dsp:sp>
    <dsp:sp modelId="{3FD73906-A0B4-4627-A2EC-C5A35A40DA79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/>
            <a:t>Recommendations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/>
            <a:t>&amp; key focus areas</a:t>
          </a:r>
          <a:endParaRPr lang="de-CH" sz="1800" kern="1200" dirty="0"/>
        </a:p>
      </dsp:txBody>
      <dsp:txXfrm>
        <a:off x="3193107" y="2177107"/>
        <a:ext cx="2902148" cy="1741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66C76-9508-4484-9FF0-0A305A7CDEFB}">
      <dsp:nvSpPr>
        <dsp:cNvPr id="0" name=""/>
        <dsp:cNvSpPr/>
      </dsp:nvSpPr>
      <dsp:spPr>
        <a:xfrm>
          <a:off x="0" y="52390"/>
          <a:ext cx="8712968" cy="47997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Operations &amp; Infrastructure</a:t>
          </a:r>
        </a:p>
      </dsp:txBody>
      <dsp:txXfrm>
        <a:off x="0" y="52390"/>
        <a:ext cx="8712968" cy="479979"/>
      </dsp:txXfrm>
    </dsp:sp>
    <dsp:sp modelId="{A37492BE-4797-411C-BFD0-E6C2DE833FEC}">
      <dsp:nvSpPr>
        <dsp:cNvPr id="0" name=""/>
        <dsp:cNvSpPr/>
      </dsp:nvSpPr>
      <dsp:spPr>
        <a:xfrm>
          <a:off x="5322" y="541241"/>
          <a:ext cx="1079997" cy="1179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b="1" kern="1200" dirty="0" smtClean="0"/>
            <a:t>60 trucks/d</a:t>
          </a:r>
          <a:br>
            <a:rPr lang="de-CH" sz="1300" b="1" kern="1200" dirty="0" smtClean="0"/>
          </a:br>
          <a:r>
            <a:rPr lang="de-CH" sz="1200" kern="1200" dirty="0" smtClean="0"/>
            <a:t>Incoming goods</a:t>
          </a:r>
        </a:p>
      </dsp:txBody>
      <dsp:txXfrm>
        <a:off x="5322" y="541241"/>
        <a:ext cx="1079997" cy="1179491"/>
      </dsp:txXfrm>
    </dsp:sp>
    <dsp:sp modelId="{0563A898-4794-4E33-8A27-CBF788DF4865}">
      <dsp:nvSpPr>
        <dsp:cNvPr id="0" name=""/>
        <dsp:cNvSpPr/>
      </dsp:nvSpPr>
      <dsp:spPr>
        <a:xfrm>
          <a:off x="1085320" y="541241"/>
          <a:ext cx="1079997" cy="1179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b="1" kern="1200" dirty="0" smtClean="0"/>
            <a:t>1’600/d </a:t>
          </a:r>
          <a:r>
            <a:rPr lang="de-CH" sz="1300" kern="1200" dirty="0" smtClean="0"/>
            <a:t/>
          </a:r>
          <a:br>
            <a:rPr lang="de-CH" sz="1300" kern="1200" dirty="0" smtClean="0"/>
          </a:br>
          <a:r>
            <a:rPr lang="de-CH" sz="1200" kern="1200" dirty="0" smtClean="0"/>
            <a:t>Phone calls</a:t>
          </a:r>
        </a:p>
      </dsp:txBody>
      <dsp:txXfrm>
        <a:off x="1085320" y="541241"/>
        <a:ext cx="1079997" cy="1179491"/>
      </dsp:txXfrm>
    </dsp:sp>
    <dsp:sp modelId="{B7ADC81C-A359-4543-ADC9-EE2D6FF5777C}">
      <dsp:nvSpPr>
        <dsp:cNvPr id="0" name=""/>
        <dsp:cNvSpPr/>
      </dsp:nvSpPr>
      <dsp:spPr>
        <a:xfrm>
          <a:off x="2165317" y="541241"/>
          <a:ext cx="1077902" cy="1179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200" b="1" kern="1200" dirty="0" smtClean="0"/>
            <a:t>2’500/d</a:t>
          </a:r>
          <a:r>
            <a:rPr lang="de-CH" sz="1200" kern="1200" dirty="0" smtClean="0"/>
            <a:t/>
          </a:r>
          <a:br>
            <a:rPr lang="de-CH" sz="1200" kern="1200" dirty="0" smtClean="0"/>
          </a:br>
          <a:r>
            <a:rPr lang="de-CH" sz="1200" kern="1200" dirty="0" smtClean="0"/>
            <a:t>Postal items</a:t>
          </a:r>
        </a:p>
      </dsp:txBody>
      <dsp:txXfrm>
        <a:off x="2165317" y="541241"/>
        <a:ext cx="1077902" cy="1179491"/>
      </dsp:txXfrm>
    </dsp:sp>
    <dsp:sp modelId="{BAAE3E8E-8BCA-4F4B-9526-08979C2129CA}">
      <dsp:nvSpPr>
        <dsp:cNvPr id="0" name=""/>
        <dsp:cNvSpPr/>
      </dsp:nvSpPr>
      <dsp:spPr>
        <a:xfrm>
          <a:off x="3243219" y="541241"/>
          <a:ext cx="1075807" cy="1179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b="1" kern="1200" dirty="0" smtClean="0"/>
            <a:t>4’500/d </a:t>
          </a:r>
          <a:br>
            <a:rPr lang="de-CH" sz="1300" b="1" kern="1200" dirty="0" smtClean="0"/>
          </a:br>
          <a:r>
            <a:rPr lang="de-CH" sz="1200" kern="1200" dirty="0" smtClean="0"/>
            <a:t>Meals</a:t>
          </a:r>
          <a:endParaRPr lang="de-CH" sz="1200" kern="1200" dirty="0"/>
        </a:p>
      </dsp:txBody>
      <dsp:txXfrm>
        <a:off x="3243219" y="541241"/>
        <a:ext cx="1075807" cy="1179491"/>
      </dsp:txXfrm>
    </dsp:sp>
    <dsp:sp modelId="{28256E50-9700-4E4D-9105-883AE4B574EA}">
      <dsp:nvSpPr>
        <dsp:cNvPr id="0" name=""/>
        <dsp:cNvSpPr/>
      </dsp:nvSpPr>
      <dsp:spPr>
        <a:xfrm>
          <a:off x="4319026" y="541241"/>
          <a:ext cx="1073722" cy="1179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b="1" kern="1200" dirty="0" smtClean="0"/>
            <a:t>5’000 kg/d </a:t>
          </a:r>
          <a:r>
            <a:rPr lang="de-CH" sz="1300" kern="1200" dirty="0" smtClean="0"/>
            <a:t/>
          </a:r>
          <a:br>
            <a:rPr lang="de-CH" sz="1300" kern="1200" dirty="0" smtClean="0"/>
          </a:br>
          <a:r>
            <a:rPr lang="de-CH" sz="1200" kern="1200" dirty="0" smtClean="0"/>
            <a:t>Laundry</a:t>
          </a:r>
          <a:endParaRPr lang="de-CH" sz="1200" kern="1200" dirty="0"/>
        </a:p>
      </dsp:txBody>
      <dsp:txXfrm>
        <a:off x="4319026" y="541241"/>
        <a:ext cx="1073722" cy="1179491"/>
      </dsp:txXfrm>
    </dsp:sp>
    <dsp:sp modelId="{7B346883-170F-4159-870F-C07F418ABD3B}">
      <dsp:nvSpPr>
        <dsp:cNvPr id="0" name=""/>
        <dsp:cNvSpPr/>
      </dsp:nvSpPr>
      <dsp:spPr>
        <a:xfrm>
          <a:off x="5392749" y="541241"/>
          <a:ext cx="1071649" cy="1179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b="1" kern="1200" dirty="0" smtClean="0"/>
            <a:t>6’746</a:t>
          </a:r>
          <a:r>
            <a:rPr lang="de-CH" sz="1300" kern="1200" dirty="0" smtClean="0"/>
            <a:t/>
          </a:r>
          <a:br>
            <a:rPr lang="de-CH" sz="1300" kern="1200" dirty="0" smtClean="0"/>
          </a:br>
          <a:r>
            <a:rPr lang="de-CH" sz="1200" kern="1200" dirty="0" smtClean="0"/>
            <a:t>Rooms to clean</a:t>
          </a:r>
          <a:endParaRPr lang="de-CH" sz="1200" kern="1200" dirty="0"/>
        </a:p>
      </dsp:txBody>
      <dsp:txXfrm>
        <a:off x="5392749" y="541241"/>
        <a:ext cx="1071649" cy="1179491"/>
      </dsp:txXfrm>
    </dsp:sp>
    <dsp:sp modelId="{A9256824-6393-4648-B8E4-F00875A9D143}">
      <dsp:nvSpPr>
        <dsp:cNvPr id="0" name=""/>
        <dsp:cNvSpPr/>
      </dsp:nvSpPr>
      <dsp:spPr>
        <a:xfrm>
          <a:off x="6464399" y="541241"/>
          <a:ext cx="1091248" cy="1179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b="1" kern="1200" dirty="0" smtClean="0"/>
            <a:t>11.3 GWh/yr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200" kern="1200" dirty="0" smtClean="0"/>
            <a:t>Electricity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200" kern="1200" dirty="0" smtClean="0"/>
            <a:t>(= 2000 private homes)</a:t>
          </a:r>
          <a:endParaRPr lang="de-CH" sz="1200" kern="1200" dirty="0"/>
        </a:p>
      </dsp:txBody>
      <dsp:txXfrm>
        <a:off x="6464399" y="541241"/>
        <a:ext cx="1091248" cy="1179491"/>
      </dsp:txXfrm>
    </dsp:sp>
    <dsp:sp modelId="{FC65D7E4-F81F-4586-BB4A-EA78089BCAD8}">
      <dsp:nvSpPr>
        <dsp:cNvPr id="0" name=""/>
        <dsp:cNvSpPr/>
      </dsp:nvSpPr>
      <dsp:spPr>
        <a:xfrm>
          <a:off x="7555647" y="541241"/>
          <a:ext cx="1151997" cy="1179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b="1" kern="1200" dirty="0" smtClean="0"/>
            <a:t>120’000 m</a:t>
          </a:r>
          <a:r>
            <a:rPr lang="de-CH" sz="1300" b="1" kern="1200" baseline="30000" dirty="0" smtClean="0"/>
            <a:t>3</a:t>
          </a:r>
          <a:r>
            <a:rPr lang="de-CH" sz="1300" b="1" kern="1200" baseline="0" dirty="0" smtClean="0"/>
            <a:t>/yr</a:t>
          </a:r>
          <a:br>
            <a:rPr lang="de-CH" sz="1300" b="1" kern="1200" baseline="0" dirty="0" smtClean="0"/>
          </a:br>
          <a:r>
            <a:rPr lang="de-CH" sz="1200" kern="1200" dirty="0" smtClean="0"/>
            <a:t>Water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200" kern="1200" dirty="0" smtClean="0"/>
            <a:t>(= 600 private homes)</a:t>
          </a:r>
          <a:endParaRPr lang="de-CH" sz="1200" kern="1200" baseline="30000" dirty="0"/>
        </a:p>
      </dsp:txBody>
      <dsp:txXfrm>
        <a:off x="7555647" y="541241"/>
        <a:ext cx="1151997" cy="1179491"/>
      </dsp:txXfrm>
    </dsp:sp>
    <dsp:sp modelId="{689173ED-9CFE-4965-B7EA-07E8985ACFA2}">
      <dsp:nvSpPr>
        <dsp:cNvPr id="0" name=""/>
        <dsp:cNvSpPr/>
      </dsp:nvSpPr>
      <dsp:spPr>
        <a:xfrm>
          <a:off x="0" y="1720732"/>
          <a:ext cx="8712968" cy="13105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171C1-FE02-4377-9F1E-6E0CB43A4824}">
      <dsp:nvSpPr>
        <dsp:cNvPr id="0" name=""/>
        <dsp:cNvSpPr/>
      </dsp:nvSpPr>
      <dsp:spPr>
        <a:xfrm>
          <a:off x="1296145" y="191513"/>
          <a:ext cx="2236910" cy="2237294"/>
        </a:xfrm>
        <a:prstGeom prst="ellipse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800" b="1" kern="1200" dirty="0" smtClean="0"/>
            <a:t>5’400</a:t>
          </a:r>
          <a:r>
            <a:rPr lang="de-CH" sz="1200" b="1" kern="1200" dirty="0" smtClean="0"/>
            <a:t/>
          </a:r>
          <a:br>
            <a:rPr lang="de-CH" sz="1200" b="1" kern="1200" dirty="0" smtClean="0"/>
          </a:br>
          <a:r>
            <a:rPr lang="de-CH" sz="1400" b="1" kern="1200" dirty="0" smtClean="0"/>
            <a:t>Employees</a:t>
          </a:r>
        </a:p>
      </dsp:txBody>
      <dsp:txXfrm>
        <a:off x="1623733" y="519157"/>
        <a:ext cx="1581734" cy="1582006"/>
      </dsp:txXfrm>
    </dsp:sp>
    <dsp:sp modelId="{82279C75-65FF-4CE8-B5CC-2D84F0B7BC3E}">
      <dsp:nvSpPr>
        <dsp:cNvPr id="0" name=""/>
        <dsp:cNvSpPr/>
      </dsp:nvSpPr>
      <dsp:spPr>
        <a:xfrm>
          <a:off x="2160240" y="1746931"/>
          <a:ext cx="126667" cy="126654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4C3C5B-5E85-4755-BCDE-230E6F4AD285}">
      <dsp:nvSpPr>
        <dsp:cNvPr id="0" name=""/>
        <dsp:cNvSpPr/>
      </dsp:nvSpPr>
      <dsp:spPr>
        <a:xfrm>
          <a:off x="3416437" y="1281551"/>
          <a:ext cx="126667" cy="126654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222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222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222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14C17C-75D8-4D6E-806C-3B7B221B6C99}">
      <dsp:nvSpPr>
        <dsp:cNvPr id="0" name=""/>
        <dsp:cNvSpPr/>
      </dsp:nvSpPr>
      <dsp:spPr>
        <a:xfrm>
          <a:off x="2744265" y="1929042"/>
          <a:ext cx="174692" cy="174957"/>
        </a:xfrm>
        <a:prstGeom prst="ellipse">
          <a:avLst/>
        </a:prstGeom>
        <a:solidFill>
          <a:srgbClr val="6D6F7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59454D-DE3F-4401-9059-E1E5316615C8}">
      <dsp:nvSpPr>
        <dsp:cNvPr id="0" name=""/>
        <dsp:cNvSpPr/>
      </dsp:nvSpPr>
      <dsp:spPr>
        <a:xfrm>
          <a:off x="2147566" y="701037"/>
          <a:ext cx="126667" cy="126654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29788B-EDCC-4101-B527-8119344F5B0F}">
      <dsp:nvSpPr>
        <dsp:cNvPr id="0" name=""/>
        <dsp:cNvSpPr/>
      </dsp:nvSpPr>
      <dsp:spPr>
        <a:xfrm>
          <a:off x="1748868" y="1425863"/>
          <a:ext cx="126667" cy="126654"/>
        </a:xfrm>
        <a:prstGeom prst="ellipse">
          <a:avLst/>
        </a:prstGeom>
        <a:solidFill>
          <a:srgbClr val="6D6F7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DFA2DF-2E87-4C9F-810D-1F53326C3673}">
      <dsp:nvSpPr>
        <dsp:cNvPr id="0" name=""/>
        <dsp:cNvSpPr/>
      </dsp:nvSpPr>
      <dsp:spPr>
        <a:xfrm>
          <a:off x="144013" y="135930"/>
          <a:ext cx="1534920" cy="1505412"/>
        </a:xfrm>
        <a:prstGeom prst="ellipse">
          <a:avLst/>
        </a:prstGeom>
        <a:solidFill>
          <a:srgbClr val="6D6F7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CHF 732 </a:t>
          </a:r>
          <a:r>
            <a:rPr lang="de-CH" sz="1400" kern="1200" dirty="0" smtClean="0"/>
            <a:t>mln.</a:t>
          </a:r>
          <a:br>
            <a:rPr lang="de-CH" sz="1400" kern="1200" dirty="0" smtClean="0"/>
          </a:br>
          <a:r>
            <a:rPr lang="de-CH" sz="1400" kern="1200" dirty="0" smtClean="0"/>
            <a:t>Net income</a:t>
          </a:r>
        </a:p>
      </dsp:txBody>
      <dsp:txXfrm>
        <a:off x="368797" y="356392"/>
        <a:ext cx="1085352" cy="1064488"/>
      </dsp:txXfrm>
    </dsp:sp>
    <dsp:sp modelId="{832AD938-F6FA-41E8-9216-BD11A884D62F}">
      <dsp:nvSpPr>
        <dsp:cNvPr id="0" name=""/>
        <dsp:cNvSpPr/>
      </dsp:nvSpPr>
      <dsp:spPr>
        <a:xfrm>
          <a:off x="2349010" y="706654"/>
          <a:ext cx="174692" cy="174957"/>
        </a:xfrm>
        <a:prstGeom prst="ellipse">
          <a:avLst/>
        </a:prstGeom>
        <a:solidFill>
          <a:srgbClr val="6D6F7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D4F378-517E-4607-A870-3FE8900B5F08}">
      <dsp:nvSpPr>
        <dsp:cNvPr id="0" name=""/>
        <dsp:cNvSpPr/>
      </dsp:nvSpPr>
      <dsp:spPr>
        <a:xfrm>
          <a:off x="1198041" y="1633958"/>
          <a:ext cx="315863" cy="315935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5556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5556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5556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7EA24A-43AF-4DDF-BADD-427A072B05F5}">
      <dsp:nvSpPr>
        <dsp:cNvPr id="0" name=""/>
        <dsp:cNvSpPr/>
      </dsp:nvSpPr>
      <dsp:spPr>
        <a:xfrm>
          <a:off x="3168350" y="228391"/>
          <a:ext cx="1386568" cy="1398487"/>
        </a:xfrm>
        <a:prstGeom prst="ellipse">
          <a:avLst/>
        </a:prstGeom>
        <a:solidFill>
          <a:srgbClr val="6D6F7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87% </a:t>
          </a:r>
          <a:r>
            <a:rPr lang="de-CH" sz="1400" kern="1200" dirty="0" smtClean="0"/>
            <a:t>Utilization of beds</a:t>
          </a:r>
          <a:endParaRPr lang="de-CH" sz="1400" kern="1200" dirty="0"/>
        </a:p>
      </dsp:txBody>
      <dsp:txXfrm>
        <a:off x="3371408" y="433195"/>
        <a:ext cx="980452" cy="988879"/>
      </dsp:txXfrm>
    </dsp:sp>
    <dsp:sp modelId="{1E1BA3B0-5707-43F9-AB69-D4D089975D57}">
      <dsp:nvSpPr>
        <dsp:cNvPr id="0" name=""/>
        <dsp:cNvSpPr/>
      </dsp:nvSpPr>
      <dsp:spPr>
        <a:xfrm>
          <a:off x="3076463" y="948449"/>
          <a:ext cx="174692" cy="174957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34291B-2976-4EFD-BAF4-8B9FFCEF7FC5}">
      <dsp:nvSpPr>
        <dsp:cNvPr id="0" name=""/>
        <dsp:cNvSpPr/>
      </dsp:nvSpPr>
      <dsp:spPr>
        <a:xfrm>
          <a:off x="1077819" y="2009991"/>
          <a:ext cx="126667" cy="126654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2222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2222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2222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E7A2006-9E25-47EA-9FDC-221751AEAE72}">
      <dsp:nvSpPr>
        <dsp:cNvPr id="0" name=""/>
        <dsp:cNvSpPr/>
      </dsp:nvSpPr>
      <dsp:spPr>
        <a:xfrm>
          <a:off x="2388114" y="1644840"/>
          <a:ext cx="126667" cy="126654"/>
        </a:xfrm>
        <a:prstGeom prst="ellipse">
          <a:avLst/>
        </a:prstGeom>
        <a:solidFill>
          <a:srgbClr val="6D6F7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177789-0865-4D8B-BAAB-3A28E83C23F6}">
      <dsp:nvSpPr>
        <dsp:cNvPr id="0" name=""/>
        <dsp:cNvSpPr/>
      </dsp:nvSpPr>
      <dsp:spPr>
        <a:xfrm>
          <a:off x="3312366" y="1512167"/>
          <a:ext cx="1026696" cy="1026691"/>
        </a:xfrm>
        <a:prstGeom prst="ellipse">
          <a:avLst/>
        </a:prstGeom>
        <a:solidFill>
          <a:srgbClr val="6D6F7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830 </a:t>
          </a:r>
          <a:br>
            <a:rPr lang="de-CH" sz="1600" kern="1200" dirty="0" smtClean="0"/>
          </a:br>
          <a:r>
            <a:rPr lang="de-CH" sz="1400" kern="1200" dirty="0" smtClean="0"/>
            <a:t>Care beds</a:t>
          </a:r>
          <a:endParaRPr lang="de-CH" sz="1400" kern="1200" dirty="0"/>
        </a:p>
      </dsp:txBody>
      <dsp:txXfrm>
        <a:off x="3462722" y="1662522"/>
        <a:ext cx="725984" cy="725981"/>
      </dsp:txXfrm>
    </dsp:sp>
    <dsp:sp modelId="{8C478218-DB28-48E8-AFEC-C87CD6406FD6}">
      <dsp:nvSpPr>
        <dsp:cNvPr id="0" name=""/>
        <dsp:cNvSpPr/>
      </dsp:nvSpPr>
      <dsp:spPr>
        <a:xfrm>
          <a:off x="3481929" y="1589306"/>
          <a:ext cx="126667" cy="126654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8889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8889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8889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809D40-E2C6-4E67-9178-8A3D8E6047C1}">
      <dsp:nvSpPr>
        <dsp:cNvPr id="0" name=""/>
        <dsp:cNvSpPr/>
      </dsp:nvSpPr>
      <dsp:spPr>
        <a:xfrm>
          <a:off x="1559473" y="1889300"/>
          <a:ext cx="1176831" cy="1176830"/>
        </a:xfrm>
        <a:prstGeom prst="ellipse">
          <a:avLst/>
        </a:prstGeom>
        <a:solidFill>
          <a:srgbClr val="6D6F7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35’000 </a:t>
          </a:r>
          <a:br>
            <a:rPr lang="de-CH" sz="1600" kern="1200" dirty="0" smtClean="0"/>
          </a:br>
          <a:r>
            <a:rPr lang="de-CH" sz="1400" kern="1200" dirty="0" smtClean="0"/>
            <a:t>Patients p. year</a:t>
          </a:r>
          <a:endParaRPr lang="de-CH" sz="1400" kern="1200" dirty="0"/>
        </a:p>
      </dsp:txBody>
      <dsp:txXfrm>
        <a:off x="1731816" y="2061643"/>
        <a:ext cx="832145" cy="832144"/>
      </dsp:txXfrm>
    </dsp:sp>
    <dsp:sp modelId="{0C5C0C86-6F87-401B-9C7F-B01B89AA82ED}">
      <dsp:nvSpPr>
        <dsp:cNvPr id="0" name=""/>
        <dsp:cNvSpPr/>
      </dsp:nvSpPr>
      <dsp:spPr>
        <a:xfrm>
          <a:off x="2502857" y="1866868"/>
          <a:ext cx="126667" cy="126654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9AF5E1-D81B-42B0-B564-3A4A72AC58CC}">
      <dsp:nvSpPr>
        <dsp:cNvPr id="0" name=""/>
        <dsp:cNvSpPr/>
      </dsp:nvSpPr>
      <dsp:spPr>
        <a:xfrm>
          <a:off x="2304256" y="-257819"/>
          <a:ext cx="1132235" cy="1132229"/>
        </a:xfrm>
        <a:prstGeom prst="ellipse">
          <a:avLst/>
        </a:prstGeom>
        <a:solidFill>
          <a:srgbClr val="6D6F7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7.7 d</a:t>
          </a:r>
          <a:br>
            <a:rPr lang="de-CH" sz="1600" kern="1200" dirty="0" smtClean="0"/>
          </a:br>
          <a:r>
            <a:rPr lang="de-CH" sz="1400" kern="1200" dirty="0" smtClean="0"/>
            <a:t>Average stay</a:t>
          </a:r>
          <a:endParaRPr lang="de-CH" sz="1400" kern="1200" dirty="0"/>
        </a:p>
      </dsp:txBody>
      <dsp:txXfrm>
        <a:off x="2470068" y="-92008"/>
        <a:ext cx="800611" cy="800607"/>
      </dsp:txXfrm>
    </dsp:sp>
    <dsp:sp modelId="{DB3561E5-E6A6-476F-AC7A-A22D83C2224C}">
      <dsp:nvSpPr>
        <dsp:cNvPr id="0" name=""/>
        <dsp:cNvSpPr/>
      </dsp:nvSpPr>
      <dsp:spPr>
        <a:xfrm>
          <a:off x="1649919" y="681379"/>
          <a:ext cx="126667" cy="126654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7778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7778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7778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0B7463-980B-4E99-9D8B-9D9DFC9C69C9}">
      <dsp:nvSpPr>
        <dsp:cNvPr id="0" name=""/>
        <dsp:cNvSpPr/>
      </dsp:nvSpPr>
      <dsp:spPr>
        <a:xfrm>
          <a:off x="3329718" y="72008"/>
          <a:ext cx="126667" cy="126654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94383-422D-4DB0-932E-A1B675CCB407}">
      <dsp:nvSpPr>
        <dsp:cNvPr id="0" name=""/>
        <dsp:cNvSpPr/>
      </dsp:nvSpPr>
      <dsp:spPr>
        <a:xfrm>
          <a:off x="1584173" y="1842027"/>
          <a:ext cx="2736309" cy="1507388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b="1" kern="1200" dirty="0" smtClean="0"/>
            <a:t>Corporate Security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200" kern="1200" dirty="0" smtClean="0"/>
            <a:t>Organizational development</a:t>
          </a:r>
          <a:r>
            <a:rPr lang="de-CH" sz="1200" b="1" kern="1200" dirty="0" smtClean="0"/>
            <a:t> </a:t>
          </a:r>
          <a:endParaRPr lang="de-CH" sz="1200" b="0" kern="1200" dirty="0"/>
        </a:p>
      </dsp:txBody>
      <dsp:txXfrm>
        <a:off x="1984896" y="2062779"/>
        <a:ext cx="1934863" cy="1065884"/>
      </dsp:txXfrm>
    </dsp:sp>
    <dsp:sp modelId="{172B864F-26FD-4B88-8827-D44E98DEF574}">
      <dsp:nvSpPr>
        <dsp:cNvPr id="0" name=""/>
        <dsp:cNvSpPr/>
      </dsp:nvSpPr>
      <dsp:spPr>
        <a:xfrm rot="10800000">
          <a:off x="686713" y="2393831"/>
          <a:ext cx="848099" cy="403779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A3FAB-B2B7-4DB9-9A32-AB254F70EBD6}">
      <dsp:nvSpPr>
        <dsp:cNvPr id="0" name=""/>
        <dsp:cNvSpPr/>
      </dsp:nvSpPr>
      <dsp:spPr>
        <a:xfrm>
          <a:off x="13746" y="2057348"/>
          <a:ext cx="1345932" cy="1076746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/>
            <a:t>Definition</a:t>
          </a:r>
          <a:br>
            <a:rPr lang="de-CH" sz="1400" kern="1200" dirty="0" smtClean="0"/>
          </a:br>
          <a:r>
            <a:rPr lang="de-CH" sz="1400" kern="1200" dirty="0" smtClean="0"/>
            <a:t>of tasks / responsibilities / authority</a:t>
          </a:r>
          <a:endParaRPr lang="de-CH" sz="1400" kern="1200" dirty="0"/>
        </a:p>
      </dsp:txBody>
      <dsp:txXfrm>
        <a:off x="45283" y="2088885"/>
        <a:ext cx="1282858" cy="1013672"/>
      </dsp:txXfrm>
    </dsp:sp>
    <dsp:sp modelId="{45C6CFCA-0172-47F6-9F52-268340E40E65}">
      <dsp:nvSpPr>
        <dsp:cNvPr id="0" name=""/>
        <dsp:cNvSpPr/>
      </dsp:nvSpPr>
      <dsp:spPr>
        <a:xfrm rot="13500000">
          <a:off x="1323477" y="1306329"/>
          <a:ext cx="1082698" cy="403779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583A1-73F6-495C-B921-43331D9386BC}">
      <dsp:nvSpPr>
        <dsp:cNvPr id="0" name=""/>
        <dsp:cNvSpPr/>
      </dsp:nvSpPr>
      <dsp:spPr>
        <a:xfrm>
          <a:off x="809068" y="587054"/>
          <a:ext cx="1345932" cy="1076746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/>
            <a:t>Process standardization</a:t>
          </a:r>
          <a:endParaRPr lang="de-CH" sz="1400" kern="1200" dirty="0"/>
        </a:p>
      </dsp:txBody>
      <dsp:txXfrm>
        <a:off x="840605" y="618591"/>
        <a:ext cx="1282858" cy="1013672"/>
      </dsp:txXfrm>
    </dsp:sp>
    <dsp:sp modelId="{01E2EE4F-DA6C-4332-A22A-29F9B88F50CC}">
      <dsp:nvSpPr>
        <dsp:cNvPr id="0" name=""/>
        <dsp:cNvSpPr/>
      </dsp:nvSpPr>
      <dsp:spPr>
        <a:xfrm rot="16200000">
          <a:off x="2325975" y="940875"/>
          <a:ext cx="1252705" cy="403779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C28E9-B33E-4550-86B5-F84105F59BBE}">
      <dsp:nvSpPr>
        <dsp:cNvPr id="0" name=""/>
        <dsp:cNvSpPr/>
      </dsp:nvSpPr>
      <dsp:spPr>
        <a:xfrm>
          <a:off x="2279361" y="-21960"/>
          <a:ext cx="1345932" cy="1076746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/>
            <a:t>Use of</a:t>
          </a:r>
          <a:br>
            <a:rPr lang="de-CH" sz="1400" kern="1200" dirty="0" smtClean="0"/>
          </a:br>
          <a:r>
            <a:rPr lang="de-CH" sz="1400" kern="1200" dirty="0" smtClean="0"/>
            <a:t>synergies</a:t>
          </a:r>
        </a:p>
      </dsp:txBody>
      <dsp:txXfrm>
        <a:off x="2310898" y="9577"/>
        <a:ext cx="1282858" cy="1013672"/>
      </dsp:txXfrm>
    </dsp:sp>
    <dsp:sp modelId="{7C13D9F5-5BB6-4DB1-A01B-B965F87ECBAE}">
      <dsp:nvSpPr>
        <dsp:cNvPr id="0" name=""/>
        <dsp:cNvSpPr/>
      </dsp:nvSpPr>
      <dsp:spPr>
        <a:xfrm rot="18900000">
          <a:off x="3498480" y="1306329"/>
          <a:ext cx="1082698" cy="403779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46BB5-1990-43EC-A690-76C337E72D44}">
      <dsp:nvSpPr>
        <dsp:cNvPr id="0" name=""/>
        <dsp:cNvSpPr/>
      </dsp:nvSpPr>
      <dsp:spPr>
        <a:xfrm>
          <a:off x="3749654" y="587054"/>
          <a:ext cx="1345932" cy="1076746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/>
            <a:t>Centralization</a:t>
          </a:r>
        </a:p>
      </dsp:txBody>
      <dsp:txXfrm>
        <a:off x="3781191" y="618591"/>
        <a:ext cx="1282858" cy="1013672"/>
      </dsp:txXfrm>
    </dsp:sp>
    <dsp:sp modelId="{5B0712A8-6EC7-4A7A-8CFB-CE136400A1E1}">
      <dsp:nvSpPr>
        <dsp:cNvPr id="0" name=""/>
        <dsp:cNvSpPr/>
      </dsp:nvSpPr>
      <dsp:spPr>
        <a:xfrm>
          <a:off x="4369860" y="2393831"/>
          <a:ext cx="848394" cy="403779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E91CD-D061-4991-AC2C-AF737E03A3F2}">
      <dsp:nvSpPr>
        <dsp:cNvPr id="0" name=""/>
        <dsp:cNvSpPr/>
      </dsp:nvSpPr>
      <dsp:spPr>
        <a:xfrm>
          <a:off x="4545288" y="2057348"/>
          <a:ext cx="1345932" cy="107674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/>
            <a:t>Knowledge transfer</a:t>
          </a:r>
        </a:p>
      </dsp:txBody>
      <dsp:txXfrm>
        <a:off x="4576825" y="2088885"/>
        <a:ext cx="1282858" cy="1013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5DC41-0DA7-4131-BCF3-E98CF64C2D56}">
      <dsp:nvSpPr>
        <dsp:cNvPr id="0" name=""/>
        <dsp:cNvSpPr/>
      </dsp:nvSpPr>
      <dsp:spPr>
        <a:xfrm>
          <a:off x="259765" y="0"/>
          <a:ext cx="3249769" cy="203110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01A9F-99E6-4E98-A0AC-9E6429DF9880}">
      <dsp:nvSpPr>
        <dsp:cNvPr id="0" name=""/>
        <dsp:cNvSpPr/>
      </dsp:nvSpPr>
      <dsp:spPr>
        <a:xfrm>
          <a:off x="579867" y="1510330"/>
          <a:ext cx="74744" cy="7474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52944-6512-4BA8-9854-74F103B9C21F}">
      <dsp:nvSpPr>
        <dsp:cNvPr id="0" name=""/>
        <dsp:cNvSpPr/>
      </dsp:nvSpPr>
      <dsp:spPr>
        <a:xfrm>
          <a:off x="516731" y="1644103"/>
          <a:ext cx="699578" cy="195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60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/>
            <a:t>incident</a:t>
          </a:r>
          <a:endParaRPr lang="de-CH" sz="1400" kern="1200" dirty="0"/>
        </a:p>
      </dsp:txBody>
      <dsp:txXfrm>
        <a:off x="516731" y="1644103"/>
        <a:ext cx="699578" cy="195372"/>
      </dsp:txXfrm>
    </dsp:sp>
    <dsp:sp modelId="{CBF21CC1-DDDC-4B42-9E6C-AA601ED0FC9B}">
      <dsp:nvSpPr>
        <dsp:cNvPr id="0" name=""/>
        <dsp:cNvSpPr/>
      </dsp:nvSpPr>
      <dsp:spPr>
        <a:xfrm>
          <a:off x="1107955" y="1037895"/>
          <a:ext cx="129990" cy="129990"/>
        </a:xfrm>
        <a:prstGeom prst="ellipse">
          <a:avLst/>
        </a:prstGeom>
        <a:solidFill>
          <a:schemeClr val="accent1">
            <a:shade val="80000"/>
            <a:hueOff val="185974"/>
            <a:satOff val="-13426"/>
            <a:lumOff val="112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369C2-86DF-4B55-9B2E-9B01E9257B41}">
      <dsp:nvSpPr>
        <dsp:cNvPr id="0" name=""/>
        <dsp:cNvSpPr/>
      </dsp:nvSpPr>
      <dsp:spPr>
        <a:xfrm>
          <a:off x="864001" y="1208284"/>
          <a:ext cx="1240799" cy="466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7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/>
            <a:t>emergency</a:t>
          </a:r>
          <a:endParaRPr lang="de-CH" sz="1400" kern="1200" dirty="0"/>
        </a:p>
      </dsp:txBody>
      <dsp:txXfrm>
        <a:off x="864001" y="1208284"/>
        <a:ext cx="1240799" cy="466586"/>
      </dsp:txXfrm>
    </dsp:sp>
    <dsp:sp modelId="{8EA80B14-3BC6-48EE-A292-3F03ECB146A4}">
      <dsp:nvSpPr>
        <dsp:cNvPr id="0" name=""/>
        <dsp:cNvSpPr/>
      </dsp:nvSpPr>
      <dsp:spPr>
        <a:xfrm>
          <a:off x="1782282" y="689763"/>
          <a:ext cx="172237" cy="172237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6DC68-D21B-4798-A69B-90AB30AA5D8C}">
      <dsp:nvSpPr>
        <dsp:cNvPr id="0" name=""/>
        <dsp:cNvSpPr/>
      </dsp:nvSpPr>
      <dsp:spPr>
        <a:xfrm>
          <a:off x="1717262" y="991893"/>
          <a:ext cx="859131" cy="535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26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/>
            <a:t>crisis</a:t>
          </a:r>
          <a:endParaRPr lang="de-CH" sz="1400" kern="1200" dirty="0"/>
        </a:p>
      </dsp:txBody>
      <dsp:txXfrm>
        <a:off x="1717262" y="991893"/>
        <a:ext cx="859131" cy="535151"/>
      </dsp:txXfrm>
    </dsp:sp>
    <dsp:sp modelId="{FD79467E-2639-4718-8596-CF4B44E7B4E8}">
      <dsp:nvSpPr>
        <dsp:cNvPr id="0" name=""/>
        <dsp:cNvSpPr/>
      </dsp:nvSpPr>
      <dsp:spPr>
        <a:xfrm>
          <a:off x="2516730" y="459436"/>
          <a:ext cx="230733" cy="230733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4E9E6-EDCB-4CD4-B5DC-90AB7C6ADB87}">
      <dsp:nvSpPr>
        <dsp:cNvPr id="0" name=""/>
        <dsp:cNvSpPr/>
      </dsp:nvSpPr>
      <dsp:spPr>
        <a:xfrm>
          <a:off x="2417988" y="869449"/>
          <a:ext cx="1197218" cy="741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61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/>
            <a:t>disaster / catastrophe</a:t>
          </a:r>
          <a:endParaRPr lang="de-CH" sz="1400" kern="1200" dirty="0"/>
        </a:p>
      </dsp:txBody>
      <dsp:txXfrm>
        <a:off x="2417988" y="869449"/>
        <a:ext cx="1197218" cy="7411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B857C-4AA8-43DE-A005-844A22ADBDE9}">
      <dsp:nvSpPr>
        <dsp:cNvPr id="0" name=""/>
        <dsp:cNvSpPr/>
      </dsp:nvSpPr>
      <dsp:spPr>
        <a:xfrm>
          <a:off x="0" y="16221"/>
          <a:ext cx="4778088" cy="664080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200" b="1" kern="1200" dirty="0" smtClean="0"/>
            <a:t>Strategy</a:t>
          </a:r>
          <a:endParaRPr lang="de-CH" sz="3200" b="1" kern="1200" dirty="0"/>
        </a:p>
      </dsp:txBody>
      <dsp:txXfrm>
        <a:off x="0" y="16221"/>
        <a:ext cx="4778088" cy="664080"/>
      </dsp:txXfrm>
    </dsp:sp>
    <dsp:sp modelId="{96C068CF-250B-4241-B5A2-BF5FDAA7CE7D}">
      <dsp:nvSpPr>
        <dsp:cNvPr id="0" name=""/>
        <dsp:cNvSpPr/>
      </dsp:nvSpPr>
      <dsp:spPr>
        <a:xfrm flipH="1">
          <a:off x="332" y="692029"/>
          <a:ext cx="1579949" cy="1857147"/>
        </a:xfrm>
        <a:prstGeom prst="rect">
          <a:avLst/>
        </a:prstGeom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b="1" kern="1200" dirty="0" smtClean="0"/>
            <a:t>Protect: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b="1" kern="1200" dirty="0" smtClean="0"/>
            <a:t/>
          </a:r>
          <a:br>
            <a:rPr lang="de-CH" sz="1600" b="1" kern="1200" dirty="0" smtClean="0"/>
          </a:br>
          <a:r>
            <a:rPr lang="de-CH" sz="1400" kern="1200" dirty="0" smtClean="0"/>
            <a:t>prioritized activity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/>
            <a:t>&amp;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/>
            <a:t>additional tasks</a:t>
          </a:r>
          <a:endParaRPr lang="de-CH" sz="1400" kern="1200" dirty="0"/>
        </a:p>
      </dsp:txBody>
      <dsp:txXfrm>
        <a:off x="332" y="692029"/>
        <a:ext cx="1579949" cy="1857147"/>
      </dsp:txXfrm>
    </dsp:sp>
    <dsp:sp modelId="{83F5701C-AB70-44DD-9621-F9CDCEF68905}">
      <dsp:nvSpPr>
        <dsp:cNvPr id="0" name=""/>
        <dsp:cNvSpPr/>
      </dsp:nvSpPr>
      <dsp:spPr>
        <a:xfrm flipH="1">
          <a:off x="1580143" y="693533"/>
          <a:ext cx="1656466" cy="1857147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b="1" kern="1200" dirty="0" smtClean="0"/>
            <a:t>Respond: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b="0" kern="1200" dirty="0" smtClean="0"/>
            <a:t>continuity, reduction, </a:t>
          </a:r>
          <a:br>
            <a:rPr lang="de-CH" sz="1400" b="0" kern="1200" dirty="0" smtClean="0"/>
          </a:br>
          <a:r>
            <a:rPr lang="de-CH" sz="1400" b="0" kern="1200" dirty="0" smtClean="0"/>
            <a:t>interaction,</a:t>
          </a:r>
          <a:br>
            <a:rPr lang="de-CH" sz="1400" b="0" kern="1200" dirty="0" smtClean="0"/>
          </a:br>
          <a:r>
            <a:rPr lang="de-CH" sz="1400" b="0" kern="1200" dirty="0" smtClean="0"/>
            <a:t>damage handling</a:t>
          </a:r>
          <a:br>
            <a:rPr lang="de-CH" sz="1400" b="0" kern="1200" dirty="0" smtClean="0"/>
          </a:br>
          <a:r>
            <a:rPr lang="de-CH" sz="1400" b="0" kern="1200" dirty="0" smtClean="0"/>
            <a:t>(incl. all resources)</a:t>
          </a:r>
          <a:endParaRPr lang="de-CH" sz="1400" b="0" kern="1200" dirty="0"/>
        </a:p>
      </dsp:txBody>
      <dsp:txXfrm>
        <a:off x="1580143" y="693533"/>
        <a:ext cx="1656466" cy="1857147"/>
      </dsp:txXfrm>
    </dsp:sp>
    <dsp:sp modelId="{6448AF68-DAC8-484D-B1BF-BBE2FAC1E692}">
      <dsp:nvSpPr>
        <dsp:cNvPr id="0" name=""/>
        <dsp:cNvSpPr/>
      </dsp:nvSpPr>
      <dsp:spPr>
        <a:xfrm flipH="1">
          <a:off x="3236747" y="692029"/>
          <a:ext cx="1541007" cy="185714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557921"/>
                <a:satOff val="-40277"/>
                <a:lumOff val="3379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557921"/>
                <a:satOff val="-40277"/>
                <a:lumOff val="3379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557921"/>
                <a:satOff val="-40277"/>
                <a:lumOff val="337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b="1" kern="1200" dirty="0" smtClean="0"/>
            <a:t>Recover: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b="0" kern="1200" dirty="0" smtClean="0"/>
            <a:t>re-establish</a:t>
          </a:r>
          <a:br>
            <a:rPr lang="de-CH" sz="1400" b="0" kern="1200" dirty="0" smtClean="0"/>
          </a:br>
          <a:r>
            <a:rPr lang="de-CH" sz="1400" b="0" kern="1200" dirty="0" smtClean="0"/>
            <a:t>normal operation</a:t>
          </a:r>
          <a:endParaRPr lang="de-CH" sz="1400" b="0" kern="1200" dirty="0"/>
        </a:p>
      </dsp:txBody>
      <dsp:txXfrm>
        <a:off x="3236747" y="692029"/>
        <a:ext cx="1541007" cy="1857147"/>
      </dsp:txXfrm>
    </dsp:sp>
    <dsp:sp modelId="{085B733B-61A5-451B-BB82-3F38667BEB2C}">
      <dsp:nvSpPr>
        <dsp:cNvPr id="0" name=""/>
        <dsp:cNvSpPr/>
      </dsp:nvSpPr>
      <dsp:spPr>
        <a:xfrm>
          <a:off x="0" y="2561497"/>
          <a:ext cx="4778040" cy="361739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B1138-54A6-417D-8D7A-DBC7FBB69F71}">
      <dsp:nvSpPr>
        <dsp:cNvPr id="0" name=""/>
        <dsp:cNvSpPr/>
      </dsp:nvSpPr>
      <dsp:spPr>
        <a:xfrm>
          <a:off x="87242" y="1711406"/>
          <a:ext cx="1261889" cy="415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/>
            <a:t>Facts &amp; figures</a:t>
          </a:r>
          <a:endParaRPr lang="de-CH" sz="1400" kern="1200" dirty="0"/>
        </a:p>
      </dsp:txBody>
      <dsp:txXfrm>
        <a:off x="87242" y="1711406"/>
        <a:ext cx="1261889" cy="415849"/>
      </dsp:txXfrm>
    </dsp:sp>
    <dsp:sp modelId="{87CEBBEE-10AB-40B9-AAEA-B3EE0126892D}">
      <dsp:nvSpPr>
        <dsp:cNvPr id="0" name=""/>
        <dsp:cNvSpPr/>
      </dsp:nvSpPr>
      <dsp:spPr>
        <a:xfrm>
          <a:off x="87242" y="2460259"/>
          <a:ext cx="1261889" cy="347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>
              <a:solidFill>
                <a:srgbClr val="6D6F72"/>
              </a:solidFill>
            </a:rPr>
            <a:t>Reality</a:t>
          </a:r>
          <a:endParaRPr lang="de-CH" sz="1800" b="1" kern="1200" dirty="0">
            <a:solidFill>
              <a:srgbClr val="6D6F72"/>
            </a:solidFill>
          </a:endParaRPr>
        </a:p>
      </dsp:txBody>
      <dsp:txXfrm>
        <a:off x="87242" y="2460259"/>
        <a:ext cx="1261889" cy="347307"/>
      </dsp:txXfrm>
    </dsp:sp>
    <dsp:sp modelId="{E170F205-1BDB-4B33-A92B-001E263B51F9}">
      <dsp:nvSpPr>
        <dsp:cNvPr id="0" name=""/>
        <dsp:cNvSpPr/>
      </dsp:nvSpPr>
      <dsp:spPr>
        <a:xfrm>
          <a:off x="85808" y="1584943"/>
          <a:ext cx="100377" cy="100377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D5860-866F-43DA-A26A-C282C7E3BC99}">
      <dsp:nvSpPr>
        <dsp:cNvPr id="0" name=""/>
        <dsp:cNvSpPr/>
      </dsp:nvSpPr>
      <dsp:spPr>
        <a:xfrm>
          <a:off x="156073" y="1444414"/>
          <a:ext cx="100377" cy="100377"/>
        </a:xfrm>
        <a:prstGeom prst="ellipse">
          <a:avLst/>
        </a:prstGeom>
        <a:solidFill>
          <a:schemeClr val="accent1">
            <a:shade val="50000"/>
            <a:hueOff val="65707"/>
            <a:satOff val="-4756"/>
            <a:lumOff val="51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FD348-372D-4D7A-8E04-A7AAAC0E70DA}">
      <dsp:nvSpPr>
        <dsp:cNvPr id="0" name=""/>
        <dsp:cNvSpPr/>
      </dsp:nvSpPr>
      <dsp:spPr>
        <a:xfrm>
          <a:off x="324707" y="1472515"/>
          <a:ext cx="157736" cy="157736"/>
        </a:xfrm>
        <a:prstGeom prst="ellipse">
          <a:avLst/>
        </a:prstGeom>
        <a:solidFill>
          <a:schemeClr val="accent1">
            <a:shade val="50000"/>
            <a:hueOff val="131415"/>
            <a:satOff val="-9512"/>
            <a:lumOff val="103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22DDE-2413-4798-80D6-FD161FEDFD5A}">
      <dsp:nvSpPr>
        <dsp:cNvPr id="0" name=""/>
        <dsp:cNvSpPr/>
      </dsp:nvSpPr>
      <dsp:spPr>
        <a:xfrm>
          <a:off x="465235" y="1317938"/>
          <a:ext cx="100377" cy="100377"/>
        </a:xfrm>
        <a:prstGeom prst="ellipse">
          <a:avLst/>
        </a:prstGeom>
        <a:solidFill>
          <a:schemeClr val="accent1">
            <a:shade val="50000"/>
            <a:hueOff val="197122"/>
            <a:satOff val="-14268"/>
            <a:lumOff val="155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55924-914F-45CC-9A41-614BD4285D9D}">
      <dsp:nvSpPr>
        <dsp:cNvPr id="0" name=""/>
        <dsp:cNvSpPr/>
      </dsp:nvSpPr>
      <dsp:spPr>
        <a:xfrm>
          <a:off x="647922" y="1261727"/>
          <a:ext cx="100377" cy="100377"/>
        </a:xfrm>
        <a:prstGeom prst="ellipse">
          <a:avLst/>
        </a:prstGeom>
        <a:solidFill>
          <a:schemeClr val="accent1">
            <a:shade val="50000"/>
            <a:hueOff val="262829"/>
            <a:satOff val="-19024"/>
            <a:lumOff val="207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5DE7B-9F99-4083-AE8D-3412293F5BF2}">
      <dsp:nvSpPr>
        <dsp:cNvPr id="0" name=""/>
        <dsp:cNvSpPr/>
      </dsp:nvSpPr>
      <dsp:spPr>
        <a:xfrm>
          <a:off x="872768" y="1360097"/>
          <a:ext cx="100377" cy="100377"/>
        </a:xfrm>
        <a:prstGeom prst="ellipse">
          <a:avLst/>
        </a:prstGeom>
        <a:solidFill>
          <a:schemeClr val="accent1">
            <a:shade val="50000"/>
            <a:hueOff val="328536"/>
            <a:satOff val="-23779"/>
            <a:lumOff val="259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78E60-9817-4ACA-BB32-E2235A56DC42}">
      <dsp:nvSpPr>
        <dsp:cNvPr id="0" name=""/>
        <dsp:cNvSpPr/>
      </dsp:nvSpPr>
      <dsp:spPr>
        <a:xfrm>
          <a:off x="1013297" y="1430356"/>
          <a:ext cx="157736" cy="157736"/>
        </a:xfrm>
        <a:prstGeom prst="ellipse">
          <a:avLst/>
        </a:prstGeom>
        <a:solidFill>
          <a:schemeClr val="accent1">
            <a:shade val="50000"/>
            <a:hueOff val="394243"/>
            <a:satOff val="-28535"/>
            <a:lumOff val="311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CDE7E-5097-4960-95A9-C673A13DC3B2}">
      <dsp:nvSpPr>
        <dsp:cNvPr id="0" name=""/>
        <dsp:cNvSpPr/>
      </dsp:nvSpPr>
      <dsp:spPr>
        <a:xfrm>
          <a:off x="1210037" y="1584943"/>
          <a:ext cx="100377" cy="100377"/>
        </a:xfrm>
        <a:prstGeom prst="ellipse">
          <a:avLst/>
        </a:prstGeom>
        <a:solidFill>
          <a:schemeClr val="accent1">
            <a:shade val="50000"/>
            <a:hueOff val="459951"/>
            <a:satOff val="-33291"/>
            <a:lumOff val="36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2F2CB-CD8E-4864-A0C0-9B7B26535AC2}">
      <dsp:nvSpPr>
        <dsp:cNvPr id="0" name=""/>
        <dsp:cNvSpPr/>
      </dsp:nvSpPr>
      <dsp:spPr>
        <a:xfrm>
          <a:off x="1294354" y="1739524"/>
          <a:ext cx="100377" cy="100377"/>
        </a:xfrm>
        <a:prstGeom prst="ellipse">
          <a:avLst/>
        </a:prstGeom>
        <a:solidFill>
          <a:schemeClr val="accent1">
            <a:shade val="50000"/>
            <a:hueOff val="525658"/>
            <a:satOff val="-38047"/>
            <a:lumOff val="415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3A116-E529-4893-990A-DF82D5349047}">
      <dsp:nvSpPr>
        <dsp:cNvPr id="0" name=""/>
        <dsp:cNvSpPr/>
      </dsp:nvSpPr>
      <dsp:spPr>
        <a:xfrm>
          <a:off x="563605" y="1444410"/>
          <a:ext cx="258113" cy="258113"/>
        </a:xfrm>
        <a:prstGeom prst="ellipse">
          <a:avLst/>
        </a:prstGeom>
        <a:solidFill>
          <a:schemeClr val="accent1">
            <a:shade val="50000"/>
            <a:hueOff val="591365"/>
            <a:satOff val="-42803"/>
            <a:lumOff val="467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8BD52-D74B-4DA8-A23F-91904E66663C}">
      <dsp:nvSpPr>
        <dsp:cNvPr id="0" name=""/>
        <dsp:cNvSpPr/>
      </dsp:nvSpPr>
      <dsp:spPr>
        <a:xfrm>
          <a:off x="15544" y="1978423"/>
          <a:ext cx="100377" cy="100377"/>
        </a:xfrm>
        <a:prstGeom prst="ellipse">
          <a:avLst/>
        </a:prstGeom>
        <a:solidFill>
          <a:schemeClr val="accent1">
            <a:shade val="50000"/>
            <a:hueOff val="591365"/>
            <a:satOff val="-42803"/>
            <a:lumOff val="467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2CEB3-6E93-489A-A27E-502A8795E6D9}">
      <dsp:nvSpPr>
        <dsp:cNvPr id="0" name=""/>
        <dsp:cNvSpPr/>
      </dsp:nvSpPr>
      <dsp:spPr>
        <a:xfrm>
          <a:off x="99861" y="2104893"/>
          <a:ext cx="157736" cy="157736"/>
        </a:xfrm>
        <a:prstGeom prst="ellipse">
          <a:avLst/>
        </a:prstGeom>
        <a:solidFill>
          <a:schemeClr val="accent1">
            <a:shade val="50000"/>
            <a:hueOff val="525658"/>
            <a:satOff val="-38047"/>
            <a:lumOff val="415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8D98D-1D78-44B6-99A5-2016FBC97EA5}">
      <dsp:nvSpPr>
        <dsp:cNvPr id="0" name=""/>
        <dsp:cNvSpPr/>
      </dsp:nvSpPr>
      <dsp:spPr>
        <a:xfrm>
          <a:off x="310654" y="2217318"/>
          <a:ext cx="229434" cy="229434"/>
        </a:xfrm>
        <a:prstGeom prst="ellipse">
          <a:avLst/>
        </a:prstGeom>
        <a:solidFill>
          <a:schemeClr val="accent1">
            <a:shade val="50000"/>
            <a:hueOff val="459951"/>
            <a:satOff val="-33291"/>
            <a:lumOff val="36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17AC1-9711-4E91-9905-7DEA2B601D22}">
      <dsp:nvSpPr>
        <dsp:cNvPr id="0" name=""/>
        <dsp:cNvSpPr/>
      </dsp:nvSpPr>
      <dsp:spPr>
        <a:xfrm>
          <a:off x="605764" y="2400008"/>
          <a:ext cx="100377" cy="100377"/>
        </a:xfrm>
        <a:prstGeom prst="ellipse">
          <a:avLst/>
        </a:prstGeom>
        <a:solidFill>
          <a:schemeClr val="accent1">
            <a:shade val="50000"/>
            <a:hueOff val="394243"/>
            <a:satOff val="-28535"/>
            <a:lumOff val="311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1871E-3DB7-429E-B923-511BEDDD3399}">
      <dsp:nvSpPr>
        <dsp:cNvPr id="0" name=""/>
        <dsp:cNvSpPr/>
      </dsp:nvSpPr>
      <dsp:spPr>
        <a:xfrm>
          <a:off x="661975" y="2217316"/>
          <a:ext cx="157736" cy="157736"/>
        </a:xfrm>
        <a:prstGeom prst="ellipse">
          <a:avLst/>
        </a:prstGeom>
        <a:solidFill>
          <a:schemeClr val="accent1">
            <a:shade val="50000"/>
            <a:hueOff val="328536"/>
            <a:satOff val="-23779"/>
            <a:lumOff val="259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1C796-C6E2-402D-98D4-959399F2EDBA}">
      <dsp:nvSpPr>
        <dsp:cNvPr id="0" name=""/>
        <dsp:cNvSpPr/>
      </dsp:nvSpPr>
      <dsp:spPr>
        <a:xfrm>
          <a:off x="802504" y="2414061"/>
          <a:ext cx="100377" cy="100377"/>
        </a:xfrm>
        <a:prstGeom prst="ellipse">
          <a:avLst/>
        </a:prstGeom>
        <a:solidFill>
          <a:schemeClr val="accent1">
            <a:shade val="50000"/>
            <a:hueOff val="262829"/>
            <a:satOff val="-19024"/>
            <a:lumOff val="207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ED59A-F9F8-4AC7-9D3D-CEE5A05FF826}">
      <dsp:nvSpPr>
        <dsp:cNvPr id="0" name=""/>
        <dsp:cNvSpPr/>
      </dsp:nvSpPr>
      <dsp:spPr>
        <a:xfrm>
          <a:off x="928980" y="2189213"/>
          <a:ext cx="229434" cy="229434"/>
        </a:xfrm>
        <a:prstGeom prst="ellipse">
          <a:avLst/>
        </a:prstGeom>
        <a:solidFill>
          <a:schemeClr val="accent1">
            <a:shade val="50000"/>
            <a:hueOff val="197122"/>
            <a:satOff val="-14268"/>
            <a:lumOff val="155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EA7A9-93A6-4224-BEDD-74DD6E05D376}">
      <dsp:nvSpPr>
        <dsp:cNvPr id="0" name=""/>
        <dsp:cNvSpPr/>
      </dsp:nvSpPr>
      <dsp:spPr>
        <a:xfrm>
          <a:off x="1238142" y="2132999"/>
          <a:ext cx="157736" cy="157736"/>
        </a:xfrm>
        <a:prstGeom prst="ellipse">
          <a:avLst/>
        </a:prstGeom>
        <a:solidFill>
          <a:schemeClr val="accent1">
            <a:shade val="50000"/>
            <a:hueOff val="131415"/>
            <a:satOff val="-9512"/>
            <a:lumOff val="103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B77B6-6113-4C24-919F-D00681EE5E78}">
      <dsp:nvSpPr>
        <dsp:cNvPr id="0" name=""/>
        <dsp:cNvSpPr/>
      </dsp:nvSpPr>
      <dsp:spPr>
        <a:xfrm>
          <a:off x="1594255" y="1350966"/>
          <a:ext cx="463248" cy="884392"/>
        </a:xfrm>
        <a:prstGeom prst="chevron">
          <a:avLst>
            <a:gd name="adj" fmla="val 6231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217AC-7FFA-4259-B9F5-71A3426C7F1E}">
      <dsp:nvSpPr>
        <dsp:cNvPr id="0" name=""/>
        <dsp:cNvSpPr/>
      </dsp:nvSpPr>
      <dsp:spPr>
        <a:xfrm>
          <a:off x="1859127" y="1112631"/>
          <a:ext cx="1263405" cy="884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/>
            <a:t>Emotion</a:t>
          </a:r>
          <a:endParaRPr lang="de-CH" sz="1400" kern="1200" dirty="0"/>
        </a:p>
      </dsp:txBody>
      <dsp:txXfrm>
        <a:off x="1859127" y="1112631"/>
        <a:ext cx="1263405" cy="884383"/>
      </dsp:txXfrm>
    </dsp:sp>
    <dsp:sp modelId="{5FA33C97-F9EC-4FAC-A051-CE673F185D2B}">
      <dsp:nvSpPr>
        <dsp:cNvPr id="0" name=""/>
        <dsp:cNvSpPr/>
      </dsp:nvSpPr>
      <dsp:spPr>
        <a:xfrm>
          <a:off x="1859127" y="2028467"/>
          <a:ext cx="1263405" cy="77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>
              <a:solidFill>
                <a:srgbClr val="6D6F72"/>
              </a:solidFill>
            </a:rPr>
            <a:t>Awareness</a:t>
          </a:r>
          <a:endParaRPr lang="de-CH" sz="1800" b="1" kern="1200" dirty="0">
            <a:solidFill>
              <a:srgbClr val="6D6F72"/>
            </a:solidFill>
          </a:endParaRPr>
        </a:p>
      </dsp:txBody>
      <dsp:txXfrm>
        <a:off x="1859127" y="2028467"/>
        <a:ext cx="1263405" cy="779099"/>
      </dsp:txXfrm>
    </dsp:sp>
    <dsp:sp modelId="{AD76016E-28A4-4F3B-AEBF-815D69F52F6E}">
      <dsp:nvSpPr>
        <dsp:cNvPr id="0" name=""/>
        <dsp:cNvSpPr/>
      </dsp:nvSpPr>
      <dsp:spPr>
        <a:xfrm>
          <a:off x="3106583" y="846862"/>
          <a:ext cx="463248" cy="884392"/>
        </a:xfrm>
        <a:prstGeom prst="chevron">
          <a:avLst>
            <a:gd name="adj" fmla="val 62310"/>
          </a:avLst>
        </a:prstGeom>
        <a:solidFill>
          <a:schemeClr val="accent1">
            <a:shade val="90000"/>
            <a:hueOff val="320094"/>
            <a:satOff val="-21366"/>
            <a:lumOff val="212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77B31-D9EC-4323-BB5D-DF184F0B78D6}">
      <dsp:nvSpPr>
        <dsp:cNvPr id="0" name=""/>
        <dsp:cNvSpPr/>
      </dsp:nvSpPr>
      <dsp:spPr>
        <a:xfrm>
          <a:off x="3585781" y="561934"/>
          <a:ext cx="1263405" cy="884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/>
            <a:t>Partnership</a:t>
          </a:r>
          <a:endParaRPr lang="de-CH" sz="1400" kern="1200" dirty="0"/>
        </a:p>
      </dsp:txBody>
      <dsp:txXfrm>
        <a:off x="3585781" y="561934"/>
        <a:ext cx="1263405" cy="884383"/>
      </dsp:txXfrm>
    </dsp:sp>
    <dsp:sp modelId="{3229D735-CF89-4537-BE92-A522AD26B3DF}">
      <dsp:nvSpPr>
        <dsp:cNvPr id="0" name=""/>
        <dsp:cNvSpPr/>
      </dsp:nvSpPr>
      <dsp:spPr>
        <a:xfrm>
          <a:off x="3585781" y="1677521"/>
          <a:ext cx="1263405" cy="77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>
              <a:solidFill>
                <a:srgbClr val="6D6F72"/>
              </a:solidFill>
            </a:rPr>
            <a:t>Buy-in</a:t>
          </a:r>
          <a:endParaRPr lang="de-CH" sz="1800" b="1" kern="1200" dirty="0">
            <a:solidFill>
              <a:srgbClr val="6D6F72"/>
            </a:solidFill>
          </a:endParaRPr>
        </a:p>
      </dsp:txBody>
      <dsp:txXfrm>
        <a:off x="3585781" y="1677521"/>
        <a:ext cx="1263405" cy="779099"/>
      </dsp:txXfrm>
    </dsp:sp>
    <dsp:sp modelId="{91EA4B51-AC83-486E-8C0C-AC700173C056}">
      <dsp:nvSpPr>
        <dsp:cNvPr id="0" name=""/>
        <dsp:cNvSpPr/>
      </dsp:nvSpPr>
      <dsp:spPr>
        <a:xfrm>
          <a:off x="4834955" y="342750"/>
          <a:ext cx="463248" cy="884392"/>
        </a:xfrm>
        <a:prstGeom prst="chevron">
          <a:avLst>
            <a:gd name="adj" fmla="val 62310"/>
          </a:avLst>
        </a:prstGeom>
        <a:solidFill>
          <a:schemeClr val="accent1">
            <a:shade val="90000"/>
            <a:hueOff val="640189"/>
            <a:satOff val="-42732"/>
            <a:lumOff val="424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ED48A-1918-4BDD-B6DF-E3EC8E51525C}">
      <dsp:nvSpPr>
        <dsp:cNvPr id="0" name=""/>
        <dsp:cNvSpPr/>
      </dsp:nvSpPr>
      <dsp:spPr>
        <a:xfrm>
          <a:off x="5312435" y="126702"/>
          <a:ext cx="1263405" cy="884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/>
            <a:t>Show presence</a:t>
          </a:r>
          <a:endParaRPr lang="de-CH" sz="1400" kern="1200" dirty="0"/>
        </a:p>
      </dsp:txBody>
      <dsp:txXfrm>
        <a:off x="5312435" y="126702"/>
        <a:ext cx="1263405" cy="884383"/>
      </dsp:txXfrm>
    </dsp:sp>
    <dsp:sp modelId="{88F89E17-E1A7-4659-AF8C-0F8D54D4E556}">
      <dsp:nvSpPr>
        <dsp:cNvPr id="0" name=""/>
        <dsp:cNvSpPr/>
      </dsp:nvSpPr>
      <dsp:spPr>
        <a:xfrm>
          <a:off x="5312435" y="1242316"/>
          <a:ext cx="1263405" cy="779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>
              <a:solidFill>
                <a:srgbClr val="6D6F72"/>
              </a:solidFill>
            </a:rPr>
            <a:t>Target</a:t>
          </a:r>
          <a:endParaRPr lang="de-CH" sz="1800" b="1" kern="1200" dirty="0">
            <a:solidFill>
              <a:srgbClr val="6D6F72"/>
            </a:solidFill>
          </a:endParaRPr>
        </a:p>
      </dsp:txBody>
      <dsp:txXfrm>
        <a:off x="5312435" y="1242316"/>
        <a:ext cx="1263405" cy="779099"/>
      </dsp:txXfrm>
    </dsp:sp>
    <dsp:sp modelId="{3A037B6E-630E-4A2C-93B7-78D7215AE8CA}">
      <dsp:nvSpPr>
        <dsp:cNvPr id="0" name=""/>
        <dsp:cNvSpPr/>
      </dsp:nvSpPr>
      <dsp:spPr>
        <a:xfrm>
          <a:off x="6563332" y="0"/>
          <a:ext cx="463248" cy="884392"/>
        </a:xfrm>
        <a:prstGeom prst="chevron">
          <a:avLst>
            <a:gd name="adj" fmla="val 62310"/>
          </a:avLst>
        </a:prstGeom>
        <a:solidFill>
          <a:schemeClr val="accent1">
            <a:shade val="90000"/>
            <a:hueOff val="320094"/>
            <a:satOff val="-21366"/>
            <a:lumOff val="212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A809C-D5F0-4B8E-AC9B-FD651D190D34}">
      <dsp:nvSpPr>
        <dsp:cNvPr id="0" name=""/>
        <dsp:cNvSpPr/>
      </dsp:nvSpPr>
      <dsp:spPr>
        <a:xfrm>
          <a:off x="7089624" y="0"/>
          <a:ext cx="1073894" cy="1073894"/>
        </a:xfrm>
        <a:prstGeom prst="ellipse">
          <a:avLst/>
        </a:prstGeom>
        <a:solidFill>
          <a:schemeClr val="accent1">
            <a:shade val="50000"/>
            <a:hueOff val="65707"/>
            <a:satOff val="-4756"/>
            <a:lumOff val="51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/>
            <a:t>Keep going!</a:t>
          </a:r>
          <a:endParaRPr lang="de-CH" sz="1400" kern="1200" dirty="0"/>
        </a:p>
      </dsp:txBody>
      <dsp:txXfrm>
        <a:off x="7246892" y="157268"/>
        <a:ext cx="759358" cy="759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E0052-18CC-4FAC-B024-4593EB5E715C}" type="datetimeFigureOut">
              <a:rPr lang="de-CH" smtClean="0"/>
              <a:t>05.05.2014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E1FDE-29AB-45A3-86ED-C3A2CF202E0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30089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1C9AC-89F5-40F9-B7C7-7A25CE7B8FB1}" type="datetimeFigureOut">
              <a:rPr lang="de-CH" noProof="0" smtClean="0"/>
              <a:t>05.05.2014</a:t>
            </a:fld>
            <a:endParaRPr lang="de-CH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601788" y="741363"/>
            <a:ext cx="3594100" cy="2697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3634409"/>
            <a:ext cx="5438140" cy="55477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noProof="0" smtClean="0"/>
              <a:t>Textmasterformat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23660-108F-4950-BFA7-13EDC9615D1B}" type="slidenum">
              <a:rPr lang="de-CH" noProof="0" smtClean="0"/>
              <a:t>‹Nr.›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62478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Kantonsspital St.Gallen (facts &amp; figures) –</a:t>
            </a:r>
            <a:r>
              <a:rPr lang="de-CH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/>
            </a:r>
            <a:br>
              <a:rPr lang="de-CH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</a:br>
            <a:r>
              <a:rPr lang="de-CH" dirty="0" smtClean="0"/>
              <a:t>the public mandate / the mission</a:t>
            </a:r>
          </a:p>
          <a:p>
            <a:endParaRPr lang="de-CH" dirty="0" smtClean="0"/>
          </a:p>
          <a:p>
            <a:pPr lvl="0"/>
            <a:r>
              <a:rPr lang="de-CH" dirty="0" smtClean="0">
                <a:solidFill>
                  <a:schemeClr val="bg1"/>
                </a:solidFill>
              </a:rPr>
              <a:t>over 35 </a:t>
            </a:r>
          </a:p>
          <a:p>
            <a:pPr lvl="0"/>
            <a:r>
              <a:rPr lang="de-CH" dirty="0" smtClean="0">
                <a:solidFill>
                  <a:schemeClr val="bg1"/>
                </a:solidFill>
              </a:rPr>
              <a:t>clinics / institutes / centers</a:t>
            </a:r>
          </a:p>
          <a:p>
            <a:pPr lvl="1"/>
            <a:r>
              <a:rPr lang="de-CH" dirty="0" smtClean="0"/>
              <a:t>Primary health care &amp; medical care center </a:t>
            </a:r>
            <a:r>
              <a:rPr lang="de-CH" dirty="0" smtClean="0">
                <a:solidFill>
                  <a:schemeClr val="tx1"/>
                </a:solidFill>
              </a:rPr>
              <a:t>for the canton of St. Gallen and neighbouring cantons</a:t>
            </a:r>
            <a:endParaRPr lang="de-CH" strike="sngStrike" dirty="0" smtClean="0">
              <a:solidFill>
                <a:schemeClr val="tx1"/>
              </a:solidFill>
            </a:endParaRPr>
          </a:p>
          <a:p>
            <a:pPr lvl="1"/>
            <a:r>
              <a:rPr lang="de-CH" dirty="0" smtClean="0"/>
              <a:t>Interdisciplinary &amp; inter-professional networking</a:t>
            </a:r>
          </a:p>
          <a:p>
            <a:pPr lvl="1"/>
            <a:r>
              <a:rPr lang="de-CH" dirty="0" smtClean="0"/>
              <a:t>Networking &amp; cooperation</a:t>
            </a:r>
          </a:p>
          <a:p>
            <a:pPr lvl="1"/>
            <a:r>
              <a:rPr lang="de-CH" dirty="0" smtClean="0"/>
              <a:t>Research / training &amp; </a:t>
            </a:r>
            <a:r>
              <a:rPr lang="de-CH" dirty="0" smtClean="0">
                <a:solidFill>
                  <a:schemeClr val="tx1"/>
                </a:solidFill>
              </a:rPr>
              <a:t>continuing </a:t>
            </a:r>
            <a:r>
              <a:rPr lang="de-CH" dirty="0" smtClean="0"/>
              <a:t>education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3660-108F-4950-BFA7-13EDC9615D1B}" type="slidenum">
              <a:rPr lang="de-CH" noProof="0" smtClean="0"/>
              <a:t>3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875840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000" y="2071679"/>
            <a:ext cx="7892852" cy="1470025"/>
          </a:xfrm>
        </p:spPr>
        <p:txBody>
          <a:bodyPr anchor="ctr" anchorCtr="0">
            <a:normAutofit/>
          </a:bodyPr>
          <a:lstStyle>
            <a:lvl1pPr algn="l">
              <a:defRPr sz="3200" b="0" baseline="0"/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887822" cy="1752600"/>
          </a:xfrm>
        </p:spPr>
        <p:txBody>
          <a:bodyPr>
            <a:normAutofit/>
          </a:bodyPr>
          <a:lstStyle>
            <a:lvl1pPr marL="0" indent="0" algn="l">
              <a:buNone/>
              <a:defRPr baseline="0">
                <a:solidFill>
                  <a:srgbClr val="6D6F7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de-CH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8EC0-84B9-4BEF-A67C-747013376601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923645" y="6519062"/>
            <a:ext cx="1800000" cy="248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rgbClr val="6D6F72"/>
                </a:solidFill>
              </a:defRPr>
            </a:lvl1pPr>
          </a:lstStyle>
          <a:p>
            <a:fld id="{9EC7875D-02BC-4A16-84B7-EB0EBA18D07E}" type="datetime1">
              <a:rPr lang="de-CH" smtClean="0"/>
              <a:t>05.05.2014</a:t>
            </a:fld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556660" y="6527876"/>
            <a:ext cx="2160000" cy="23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CH" sz="800" baseline="0" smtClean="0">
                <a:solidFill>
                  <a:srgbClr val="6D6F72"/>
                </a:solidFill>
              </a:defRPr>
            </a:lvl1pPr>
          </a:lstStyle>
          <a:p>
            <a:r>
              <a:rPr lang="de-CH" dirty="0" smtClean="0"/>
              <a:t>Anton Dörig / Integrale Sicherheit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5" y="3297600"/>
            <a:ext cx="7897316" cy="28188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CH" noProof="0" dirty="0" smtClean="0"/>
            </a:lvl1pPr>
            <a:lvl2pPr>
              <a:defRPr lang="de-CH" noProof="0" dirty="0" smtClean="0"/>
            </a:lvl2pPr>
            <a:lvl3pPr>
              <a:defRPr lang="de-CH" noProof="0" dirty="0" smtClean="0"/>
            </a:lvl3pPr>
            <a:lvl4pPr>
              <a:defRPr lang="de-CH" noProof="0" dirty="0" smtClean="0"/>
            </a:lvl4pPr>
            <a:lvl5pPr>
              <a:defRPr lang="de-CH" noProof="0" dirty="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8EC0-84B9-4BEF-A67C-747013376601}" type="slidenum">
              <a:rPr lang="de-CH" noProof="0" smtClean="0"/>
              <a:t>‹Nr.›</a:t>
            </a:fld>
            <a:endParaRPr lang="de-CH" noProof="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923645" y="6519062"/>
            <a:ext cx="1800000" cy="248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rgbClr val="6D6F72"/>
                </a:solidFill>
              </a:defRPr>
            </a:lvl1pPr>
          </a:lstStyle>
          <a:p>
            <a:fld id="{9EC7875D-02BC-4A16-84B7-EB0EBA18D07E}" type="datetime1">
              <a:rPr lang="de-CH" smtClean="0"/>
              <a:t>05.05.2014</a:t>
            </a:fld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556660" y="6527876"/>
            <a:ext cx="2160000" cy="23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CH" sz="800" baseline="0" smtClean="0">
                <a:solidFill>
                  <a:srgbClr val="6D6F72"/>
                </a:solidFill>
              </a:defRPr>
            </a:lvl1pPr>
          </a:lstStyle>
          <a:p>
            <a:r>
              <a:rPr lang="de-CH" dirty="0" smtClean="0"/>
              <a:t>Anton Dörig / Integrale Sicherheit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9474" y="4406902"/>
            <a:ext cx="7895426" cy="1362075"/>
          </a:xfrm>
        </p:spPr>
        <p:txBody>
          <a:bodyPr anchor="ctr" anchorCtr="0"/>
          <a:lstStyle>
            <a:lvl1pPr algn="l">
              <a:defRPr sz="4000" b="1" cap="none" baseline="0"/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29474" y="2906713"/>
            <a:ext cx="7895426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rgbClr val="6D6F7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8EC0-84B9-4BEF-A67C-747013376601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923645" y="6519062"/>
            <a:ext cx="1800000" cy="248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rgbClr val="6D6F72"/>
                </a:solidFill>
              </a:defRPr>
            </a:lvl1pPr>
          </a:lstStyle>
          <a:p>
            <a:fld id="{9EC7875D-02BC-4A16-84B7-EB0EBA18D07E}" type="datetime1">
              <a:rPr lang="de-CH" smtClean="0"/>
              <a:t>05.05.2014</a:t>
            </a:fld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556660" y="6527876"/>
            <a:ext cx="2160000" cy="23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CH" sz="800" baseline="0" smtClean="0">
                <a:solidFill>
                  <a:srgbClr val="6D6F72"/>
                </a:solidFill>
              </a:defRPr>
            </a:lvl1pPr>
          </a:lstStyle>
          <a:p>
            <a:r>
              <a:rPr lang="de-CH" dirty="0" smtClean="0"/>
              <a:t>Anton Dörig / Integrale Sicherheit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27584" y="3297601"/>
            <a:ext cx="3744416" cy="28677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CH" noProof="0" dirty="0" smtClean="0"/>
            </a:lvl1pPr>
            <a:lvl2pPr>
              <a:defRPr lang="de-CH" noProof="0" dirty="0" smtClean="0"/>
            </a:lvl2pPr>
            <a:lvl3pPr>
              <a:defRPr lang="de-CH" noProof="0" dirty="0" smtClean="0"/>
            </a:lvl3pPr>
            <a:lvl4pPr>
              <a:defRPr lang="de-CH" noProof="0" dirty="0" smtClean="0"/>
            </a:lvl4pPr>
            <a:lvl5pPr>
              <a:defRPr lang="de-CH" noProof="0" dirty="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80119" y="3297601"/>
            <a:ext cx="3744000" cy="28682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CH" noProof="0" dirty="0" smtClean="0"/>
            </a:lvl1pPr>
            <a:lvl2pPr>
              <a:defRPr lang="de-CH" noProof="0" dirty="0" smtClean="0"/>
            </a:lvl2pPr>
            <a:lvl3pPr>
              <a:defRPr lang="de-CH" noProof="0" dirty="0" smtClean="0"/>
            </a:lvl3pPr>
            <a:lvl4pPr>
              <a:defRPr lang="de-CH" noProof="0" dirty="0" smtClean="0"/>
            </a:lvl4pPr>
            <a:lvl5pPr>
              <a:defRPr lang="de-CH" noProof="0" dirty="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8EC0-84B9-4BEF-A67C-747013376601}" type="slidenum">
              <a:rPr lang="de-CH" noProof="0" smtClean="0"/>
              <a:t>‹Nr.›</a:t>
            </a:fld>
            <a:endParaRPr lang="de-CH" noProof="0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3"/>
          </p:nvPr>
        </p:nvSpPr>
        <p:spPr>
          <a:xfrm>
            <a:off x="923645" y="6519062"/>
            <a:ext cx="1800000" cy="248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rgbClr val="6D6F72"/>
                </a:solidFill>
              </a:defRPr>
            </a:lvl1pPr>
          </a:lstStyle>
          <a:p>
            <a:fld id="{9EC7875D-02BC-4A16-84B7-EB0EBA18D07E}" type="datetime1">
              <a:rPr lang="de-CH" smtClean="0"/>
              <a:t>05.05.2014</a:t>
            </a:fld>
            <a:endParaRPr lang="de-CH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556660" y="6527876"/>
            <a:ext cx="2160000" cy="23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CH" sz="800" baseline="0" smtClean="0">
                <a:solidFill>
                  <a:srgbClr val="6D6F72"/>
                </a:solidFill>
              </a:defRPr>
            </a:lvl1pPr>
          </a:lstStyle>
          <a:p>
            <a:r>
              <a:rPr lang="de-CH" dirty="0" smtClean="0"/>
              <a:t>Anton Dörig / Integrale Sicherheit</a:t>
            </a:r>
            <a:endParaRPr lang="de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27584" y="3284984"/>
            <a:ext cx="3744416" cy="410101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27584" y="3695085"/>
            <a:ext cx="3744416" cy="247076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CH" noProof="0" dirty="0" smtClean="0"/>
            </a:lvl1pPr>
            <a:lvl2pPr>
              <a:defRPr lang="de-CH" noProof="0" dirty="0" smtClean="0"/>
            </a:lvl2pPr>
            <a:lvl3pPr>
              <a:defRPr lang="de-CH" noProof="0" dirty="0" smtClean="0"/>
            </a:lvl3pPr>
            <a:lvl4pPr>
              <a:defRPr lang="de-CH" noProof="0" dirty="0" smtClean="0"/>
            </a:lvl4pPr>
            <a:lvl5pPr>
              <a:defRPr lang="de-CH" noProof="0" dirty="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978717" y="3284984"/>
            <a:ext cx="3746183" cy="410101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977222" y="3695013"/>
            <a:ext cx="3744000" cy="247083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CH" noProof="0" dirty="0" smtClean="0"/>
            </a:lvl1pPr>
            <a:lvl2pPr>
              <a:defRPr lang="de-CH" noProof="0" dirty="0" smtClean="0"/>
            </a:lvl2pPr>
            <a:lvl3pPr>
              <a:defRPr lang="de-CH" noProof="0" dirty="0" smtClean="0"/>
            </a:lvl3pPr>
            <a:lvl4pPr>
              <a:defRPr lang="de-CH" noProof="0" dirty="0" smtClean="0"/>
            </a:lvl4pPr>
            <a:lvl5pPr>
              <a:defRPr lang="de-CH" noProof="0" dirty="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8EC0-84B9-4BEF-A67C-747013376601}" type="slidenum">
              <a:rPr lang="de-CH" noProof="0" smtClean="0"/>
              <a:t>‹Nr.›</a:t>
            </a:fld>
            <a:endParaRPr lang="de-CH" noProof="0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3"/>
          </p:nvPr>
        </p:nvSpPr>
        <p:spPr>
          <a:xfrm>
            <a:off x="923645" y="6519062"/>
            <a:ext cx="1800000" cy="248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rgbClr val="6D6F72"/>
                </a:solidFill>
              </a:defRPr>
            </a:lvl1pPr>
          </a:lstStyle>
          <a:p>
            <a:fld id="{9EC7875D-02BC-4A16-84B7-EB0EBA18D07E}" type="datetime1">
              <a:rPr lang="de-CH" smtClean="0"/>
              <a:t>05.05.2014</a:t>
            </a:fld>
            <a:endParaRPr lang="de-CH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4"/>
          </p:nvPr>
        </p:nvSpPr>
        <p:spPr>
          <a:xfrm>
            <a:off x="6556660" y="6527876"/>
            <a:ext cx="2160000" cy="23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CH" sz="800" baseline="0" smtClean="0">
                <a:solidFill>
                  <a:srgbClr val="6D6F72"/>
                </a:solidFill>
              </a:defRPr>
            </a:lvl1pPr>
          </a:lstStyle>
          <a:p>
            <a:r>
              <a:rPr lang="de-CH" dirty="0" smtClean="0"/>
              <a:t>Anton Dörig / Integrale Sicherheit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8EC0-84B9-4BEF-A67C-747013376601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923645" y="6519062"/>
            <a:ext cx="1800000" cy="248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rgbClr val="6D6F72"/>
                </a:solidFill>
              </a:defRPr>
            </a:lvl1pPr>
          </a:lstStyle>
          <a:p>
            <a:fld id="{9EC7875D-02BC-4A16-84B7-EB0EBA18D07E}" type="datetime1">
              <a:rPr lang="de-CH" smtClean="0"/>
              <a:t>05.05.2014</a:t>
            </a:fld>
            <a:endParaRPr lang="de-CH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556660" y="6527876"/>
            <a:ext cx="2160000" cy="23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CH" sz="800" baseline="0" smtClean="0">
                <a:solidFill>
                  <a:srgbClr val="6D6F72"/>
                </a:solidFill>
              </a:defRPr>
            </a:lvl1pPr>
          </a:lstStyle>
          <a:p>
            <a:r>
              <a:rPr lang="de-CH" dirty="0" smtClean="0"/>
              <a:t>Anton Dörig / IS-HSSE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000" y="1728000"/>
            <a:ext cx="7898400" cy="1268952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8EC0-84B9-4BEF-A67C-747013376601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827584" y="3284984"/>
            <a:ext cx="2484567" cy="2879928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CH" dirty="0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537118" y="3284984"/>
            <a:ext cx="2484567" cy="2879928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CH" dirty="0"/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229989" y="3284984"/>
            <a:ext cx="2484567" cy="2879928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CH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923645" y="6519062"/>
            <a:ext cx="1800000" cy="248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rgbClr val="6D6F72"/>
                </a:solidFill>
              </a:defRPr>
            </a:lvl1pPr>
          </a:lstStyle>
          <a:p>
            <a:fld id="{9EC7875D-02BC-4A16-84B7-EB0EBA18D07E}" type="datetime1">
              <a:rPr lang="de-CH" smtClean="0"/>
              <a:t>05.05.2014</a:t>
            </a:fld>
            <a:endParaRPr lang="de-CH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556660" y="6527876"/>
            <a:ext cx="2160000" cy="23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CH" sz="800" baseline="0" smtClean="0">
                <a:solidFill>
                  <a:srgbClr val="6D6F72"/>
                </a:solidFill>
              </a:defRPr>
            </a:lvl1pPr>
          </a:lstStyle>
          <a:p>
            <a:r>
              <a:rPr lang="de-CH" dirty="0" smtClean="0"/>
              <a:t>Anton Dörig / Integrale Sicherheit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7807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8EC0-84B9-4BEF-A67C-747013376601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>
          <a:xfrm>
            <a:off x="923645" y="6519062"/>
            <a:ext cx="1800000" cy="248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rgbClr val="6D6F72"/>
                </a:solidFill>
              </a:defRPr>
            </a:lvl1pPr>
          </a:lstStyle>
          <a:p>
            <a:fld id="{9EC7875D-02BC-4A16-84B7-EB0EBA18D07E}" type="datetime1">
              <a:rPr lang="de-CH" smtClean="0"/>
              <a:t>05.05.2014</a:t>
            </a:fld>
            <a:endParaRPr lang="de-CH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556660" y="6527876"/>
            <a:ext cx="2160000" cy="23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CH" sz="800" baseline="0" smtClean="0">
                <a:solidFill>
                  <a:srgbClr val="6D6F72"/>
                </a:solidFill>
              </a:defRPr>
            </a:lvl1pPr>
          </a:lstStyle>
          <a:p>
            <a:r>
              <a:rPr lang="de-CH" dirty="0" smtClean="0"/>
              <a:t>Anton Dörig / Integrale Sicherheit</a:t>
            </a:r>
            <a:endParaRPr lang="de-C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84783"/>
            <a:ext cx="5486400" cy="32427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 dirty="0" smtClean="0"/>
              <a:t>Bild durch Klicken auf Symbol hinzufügen</a:t>
            </a:r>
            <a:endParaRPr lang="de-CH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8EC0-84B9-4BEF-A67C-747013376601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3"/>
          </p:nvPr>
        </p:nvSpPr>
        <p:spPr>
          <a:xfrm>
            <a:off x="923645" y="6519062"/>
            <a:ext cx="1800000" cy="248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rgbClr val="6D6F72"/>
                </a:solidFill>
              </a:defRPr>
            </a:lvl1pPr>
          </a:lstStyle>
          <a:p>
            <a:fld id="{9EC7875D-02BC-4A16-84B7-EB0EBA18D07E}" type="datetime1">
              <a:rPr lang="de-CH" smtClean="0"/>
              <a:t>05.05.2014</a:t>
            </a:fld>
            <a:endParaRPr lang="de-CH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556660" y="6527876"/>
            <a:ext cx="2160000" cy="23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CH" sz="800" baseline="0" smtClean="0">
                <a:solidFill>
                  <a:srgbClr val="6D6F72"/>
                </a:solidFill>
              </a:defRPr>
            </a:lvl1pPr>
          </a:lstStyle>
          <a:p>
            <a:r>
              <a:rPr lang="de-CH" dirty="0" smtClean="0"/>
              <a:t>Anton Dörig / Integrale Sicherheit</a:t>
            </a:r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80672"/>
            <a:ext cx="9144000" cy="396000"/>
          </a:xfrm>
          <a:prstGeom prst="rect">
            <a:avLst/>
          </a:prstGeom>
          <a:solidFill>
            <a:srgbClr val="8DC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5775" indent="0" algn="l"/>
            <a:endParaRPr lang="de-CH" sz="1400" b="1" dirty="0">
              <a:ln>
                <a:noFill/>
              </a:ln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28000" y="1728000"/>
            <a:ext cx="7898400" cy="12689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CH" noProof="0" dirty="0" smtClean="0"/>
              <a:t>Titelmasterformat durch Klicken bearbeiten</a:t>
            </a:r>
            <a:endParaRPr lang="de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28001" y="3297190"/>
            <a:ext cx="7896900" cy="2817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CH" noProof="0" dirty="0" smtClean="0"/>
              <a:t>Textmasterformate durch Klicken bearbeiten</a:t>
            </a:r>
          </a:p>
          <a:p>
            <a:pPr lvl="1"/>
            <a:r>
              <a:rPr lang="de-CH" noProof="0" dirty="0" smtClean="0"/>
              <a:t>Zweite Ebene</a:t>
            </a:r>
          </a:p>
          <a:p>
            <a:pPr lvl="2"/>
            <a:r>
              <a:rPr lang="de-CH" noProof="0" dirty="0" smtClean="0"/>
              <a:t>Dritte Ebene</a:t>
            </a:r>
          </a:p>
          <a:p>
            <a:pPr lvl="3"/>
            <a:r>
              <a:rPr lang="de-CH" noProof="0" dirty="0" smtClean="0"/>
              <a:t>Vierte Ebene</a:t>
            </a:r>
          </a:p>
          <a:p>
            <a:pPr lvl="4"/>
            <a:r>
              <a:rPr lang="de-CH" noProof="0" dirty="0" smtClean="0"/>
              <a:t>Fünfte Ebene</a:t>
            </a:r>
            <a:endParaRPr lang="de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23645" y="6519062"/>
            <a:ext cx="1800000" cy="248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rgbClr val="6D6F72"/>
                </a:solidFill>
              </a:defRPr>
            </a:lvl1pPr>
          </a:lstStyle>
          <a:p>
            <a:fld id="{9EC7875D-02BC-4A16-84B7-EB0EBA18D07E}" type="datetime1">
              <a:rPr lang="de-CH" smtClean="0"/>
              <a:t>05.05.2014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556660" y="6527876"/>
            <a:ext cx="2160000" cy="23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CH" sz="800" baseline="0" smtClean="0">
                <a:solidFill>
                  <a:srgbClr val="6D6F72"/>
                </a:solidFill>
              </a:defRPr>
            </a:lvl1pPr>
          </a:lstStyle>
          <a:p>
            <a:r>
              <a:rPr lang="de-CH" dirty="0" smtClean="0"/>
              <a:t>Anton Dörig / Integrale Sicherheit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12360" y="152672"/>
            <a:ext cx="917079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fld id="{2CFA8EC0-84B9-4BEF-A67C-74701337660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Rechteck 11"/>
          <p:cNvSpPr/>
          <p:nvPr/>
        </p:nvSpPr>
        <p:spPr>
          <a:xfrm>
            <a:off x="1331" y="-27384"/>
            <a:ext cx="9144000" cy="108000"/>
          </a:xfrm>
          <a:prstGeom prst="rect">
            <a:avLst/>
          </a:prstGeom>
          <a:solidFill>
            <a:srgbClr val="6D6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5775" indent="0" algn="l"/>
            <a:endParaRPr lang="de-CH" sz="1400" b="1" dirty="0">
              <a:ln>
                <a:noFill/>
              </a:ln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920736" y="186339"/>
            <a:ext cx="72516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400" b="1" baseline="0" dirty="0" smtClean="0">
                <a:solidFill>
                  <a:schemeClr val="bg1"/>
                </a:solidFill>
              </a:rPr>
              <a:t>Euralarm conference «Safe and Secure Solutions for Smarter Cities», 13.05.2014</a:t>
            </a:r>
            <a:endParaRPr lang="de-CH" sz="1400" b="1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153" y="6638400"/>
            <a:ext cx="3654566" cy="16521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64" y="673200"/>
            <a:ext cx="1630402" cy="655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73" r:id="rId7"/>
    <p:sldLayoutId id="2147483665" r:id="rId8"/>
    <p:sldLayoutId id="2147483667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b="0" kern="1200" baseline="0">
          <a:solidFill>
            <a:srgbClr val="8DC123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spcBef>
          <a:spcPts val="600"/>
        </a:spcBef>
        <a:buClr>
          <a:srgbClr val="6D6F72"/>
        </a:buClr>
        <a:buFont typeface="Arial" pitchFamily="34" charset="0"/>
        <a:buChar char="∙"/>
        <a:defRPr sz="2200" kern="1200">
          <a:solidFill>
            <a:srgbClr val="6D6F72"/>
          </a:solidFill>
          <a:latin typeface="+mn-lt"/>
          <a:ea typeface="+mn-ea"/>
          <a:cs typeface="+mn-cs"/>
        </a:defRPr>
      </a:lvl1pPr>
      <a:lvl2pPr marL="358775" indent="-176213" algn="l" defTabSz="914400" rtl="0" eaLnBrk="1" latinLnBrk="0" hangingPunct="1">
        <a:spcBef>
          <a:spcPts val="600"/>
        </a:spcBef>
        <a:buClr>
          <a:srgbClr val="6D6F72"/>
        </a:buClr>
        <a:buFont typeface="Arial" pitchFamily="34" charset="0"/>
        <a:buChar char="∙"/>
        <a:defRPr sz="2000" kern="1200">
          <a:solidFill>
            <a:srgbClr val="6D6F72"/>
          </a:solidFill>
          <a:latin typeface="+mn-lt"/>
          <a:ea typeface="+mn-ea"/>
          <a:cs typeface="+mn-cs"/>
        </a:defRPr>
      </a:lvl2pPr>
      <a:lvl3pPr marL="541338" indent="-182563" algn="l" defTabSz="914400" rtl="0" eaLnBrk="1" latinLnBrk="0" hangingPunct="1">
        <a:spcBef>
          <a:spcPts val="600"/>
        </a:spcBef>
        <a:buClr>
          <a:srgbClr val="6D6F72"/>
        </a:buClr>
        <a:buFont typeface="Arial" pitchFamily="34" charset="0"/>
        <a:buChar char="∙"/>
        <a:defRPr sz="1800" kern="1200">
          <a:solidFill>
            <a:srgbClr val="6D6F72"/>
          </a:solidFill>
          <a:latin typeface="+mn-lt"/>
          <a:ea typeface="+mn-ea"/>
          <a:cs typeface="+mn-cs"/>
        </a:defRPr>
      </a:lvl3pPr>
      <a:lvl4pPr marL="717550" indent="-176213" algn="l" defTabSz="914400" rtl="0" eaLnBrk="1" latinLnBrk="0" hangingPunct="1">
        <a:spcBef>
          <a:spcPts val="600"/>
        </a:spcBef>
        <a:buClr>
          <a:srgbClr val="6D6F72"/>
        </a:buClr>
        <a:buFont typeface="Arial" pitchFamily="34" charset="0"/>
        <a:buChar char="∙"/>
        <a:defRPr sz="1600" kern="1200">
          <a:solidFill>
            <a:srgbClr val="6D6F72"/>
          </a:solidFill>
          <a:latin typeface="+mn-lt"/>
          <a:ea typeface="+mn-ea"/>
          <a:cs typeface="+mn-cs"/>
        </a:defRPr>
      </a:lvl4pPr>
      <a:lvl5pPr marL="900113" indent="-182563" algn="l" defTabSz="914400" rtl="0" eaLnBrk="1" latinLnBrk="0" hangingPunct="1">
        <a:spcBef>
          <a:spcPts val="600"/>
        </a:spcBef>
        <a:buClr>
          <a:srgbClr val="6D6F72"/>
        </a:buClr>
        <a:buFont typeface="Arial" pitchFamily="34" charset="0"/>
        <a:buChar char="∙"/>
        <a:defRPr sz="1400" kern="1200">
          <a:solidFill>
            <a:srgbClr val="6D6F7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microsoft.com/office/2007/relationships/hdphoto" Target="../media/hdphoto2.wdp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17.jpe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18" Type="http://schemas.openxmlformats.org/officeDocument/2006/relationships/image" Target="../media/image26.jpeg"/><Relationship Id="rId3" Type="http://schemas.microsoft.com/office/2007/relationships/hdphoto" Target="../media/hdphoto6.wdp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17" Type="http://schemas.openxmlformats.org/officeDocument/2006/relationships/image" Target="../media/image25.jpeg"/><Relationship Id="rId2" Type="http://schemas.openxmlformats.org/officeDocument/2006/relationships/image" Target="../media/image21.jpeg"/><Relationship Id="rId16" Type="http://schemas.openxmlformats.org/officeDocument/2006/relationships/image" Target="../media/image24.pn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5" Type="http://schemas.openxmlformats.org/officeDocument/2006/relationships/image" Target="../media/image23.jpeg"/><Relationship Id="rId10" Type="http://schemas.openxmlformats.org/officeDocument/2006/relationships/diagramLayout" Target="../diagrams/layout6.xml"/><Relationship Id="rId19" Type="http://schemas.openxmlformats.org/officeDocument/2006/relationships/image" Target="../media/image27.jpeg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806" b="10097"/>
          <a:stretch/>
        </p:blipFill>
        <p:spPr bwMode="auto">
          <a:xfrm>
            <a:off x="971600" y="2996952"/>
            <a:ext cx="7920880" cy="342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000" y="1628800"/>
            <a:ext cx="8136488" cy="1268952"/>
          </a:xfrm>
        </p:spPr>
        <p:txBody>
          <a:bodyPr/>
          <a:lstStyle/>
          <a:p>
            <a:r>
              <a:rPr lang="de-CH" dirty="0" smtClean="0">
                <a:solidFill>
                  <a:srgbClr val="6D6F72"/>
                </a:solidFill>
              </a:rPr>
              <a:t>Smart </a:t>
            </a:r>
            <a:r>
              <a:rPr lang="de-CH" dirty="0">
                <a:solidFill>
                  <a:srgbClr val="6D6F72"/>
                </a:solidFill>
              </a:rPr>
              <a:t>C</a:t>
            </a:r>
            <a:r>
              <a:rPr lang="de-CH" dirty="0" smtClean="0">
                <a:solidFill>
                  <a:srgbClr val="6D6F72"/>
                </a:solidFill>
              </a:rPr>
              <a:t>ities –</a:t>
            </a:r>
            <a:br>
              <a:rPr lang="de-CH" dirty="0" smtClean="0">
                <a:solidFill>
                  <a:srgbClr val="6D6F72"/>
                </a:solidFill>
              </a:rPr>
            </a:br>
            <a:r>
              <a:rPr lang="de-CH" dirty="0" smtClean="0">
                <a:solidFill>
                  <a:srgbClr val="6D6F72"/>
                </a:solidFill>
              </a:rPr>
              <a:t>critical infrastructure &amp; resilience for citizens</a:t>
            </a:r>
            <a:r>
              <a:rPr lang="de-CH" dirty="0">
                <a:solidFill>
                  <a:srgbClr val="6D6F72"/>
                </a:solidFill>
              </a:rPr>
              <a:t/>
            </a:r>
            <a:br>
              <a:rPr lang="de-CH" dirty="0">
                <a:solidFill>
                  <a:srgbClr val="6D6F72"/>
                </a:solidFill>
              </a:rPr>
            </a:br>
            <a:r>
              <a:rPr lang="de-CH" sz="1800" dirty="0" smtClean="0">
                <a:solidFill>
                  <a:srgbClr val="6D6F72"/>
                </a:solidFill>
              </a:rPr>
              <a:t>(e.g. hospital)</a:t>
            </a:r>
            <a:endParaRPr lang="de-CH" sz="1800" dirty="0">
              <a:solidFill>
                <a:srgbClr val="6D6F7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8EC0-84B9-4BEF-A67C-747013376601}" type="slidenum">
              <a:rPr lang="de-CH" noProof="0" smtClean="0"/>
              <a:t>1</a:t>
            </a:fld>
            <a:endParaRPr lang="de-CH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C7875D-02BC-4A16-84B7-EB0EBA18D07E}" type="datetime1">
              <a:rPr lang="de-CH" smtClean="0"/>
              <a:t>05.05.2014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 smtClean="0"/>
              <a:t>Anton Dörig / IS-HSSE</a:t>
            </a:r>
            <a:endParaRPr lang="de-CH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25971" y="147582"/>
            <a:ext cx="774892" cy="335440"/>
            <a:chOff x="7427902" y="6026844"/>
            <a:chExt cx="774892" cy="335440"/>
          </a:xfrm>
        </p:grpSpPr>
        <p:sp>
          <p:nvSpPr>
            <p:cNvPr id="18" name="Rechteck 17"/>
            <p:cNvSpPr/>
            <p:nvPr/>
          </p:nvSpPr>
          <p:spPr>
            <a:xfrm>
              <a:off x="7526300" y="6026844"/>
              <a:ext cx="540000" cy="3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7526300" y="6080172"/>
              <a:ext cx="72000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7622527" y="6080172"/>
              <a:ext cx="162000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7810586" y="6080172"/>
              <a:ext cx="162000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7994300" y="6080172"/>
              <a:ext cx="72000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427902" y="6100674"/>
              <a:ext cx="7748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100" dirty="0" smtClean="0">
                  <a:solidFill>
                    <a:schemeClr val="accent1">
                      <a:lumMod val="75000"/>
                    </a:schemeClr>
                  </a:solidFill>
                </a:rPr>
                <a:t>IS-HSSE</a:t>
              </a:r>
              <a:endParaRPr lang="de-CH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50" y="4795217"/>
            <a:ext cx="2881014" cy="1442095"/>
          </a:xfrm>
          <a:prstGeom prst="rect">
            <a:avLst/>
          </a:prstGeom>
          <a:ln>
            <a:solidFill>
              <a:srgbClr val="8DC123"/>
            </a:solidFill>
          </a:ln>
        </p:spPr>
      </p:pic>
    </p:spTree>
    <p:extLst>
      <p:ext uri="{BB962C8B-B14F-4D97-AF65-F5344CB8AC3E}">
        <p14:creationId xmlns:p14="http://schemas.microsoft.com/office/powerpoint/2010/main" val="322127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8EC0-84B9-4BEF-A67C-747013376601}" type="slidenum">
              <a:rPr lang="de-CH" smtClean="0"/>
              <a:t>10</a:t>
            </a:fld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C7875D-02BC-4A16-84B7-EB0EBA18D07E}" type="datetime1">
              <a:rPr lang="de-CH" smtClean="0"/>
              <a:t>05.05.2014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 smtClean="0"/>
              <a:t>Referent / Bereich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-19050" y="-99392"/>
            <a:ext cx="9252520" cy="70567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-36512" y="2276872"/>
            <a:ext cx="9269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6000" dirty="0">
                <a:solidFill>
                  <a:srgbClr val="6D6F72"/>
                </a:solidFill>
              </a:rPr>
              <a:t>Thank </a:t>
            </a:r>
            <a:r>
              <a:rPr lang="de-CH" sz="6000" dirty="0" smtClean="0">
                <a:solidFill>
                  <a:srgbClr val="6D6F72"/>
                </a:solidFill>
              </a:rPr>
              <a:t>you</a:t>
            </a:r>
          </a:p>
          <a:p>
            <a:pPr algn="ctr"/>
            <a:r>
              <a:rPr lang="de-CH" sz="6000" dirty="0" smtClean="0">
                <a:solidFill>
                  <a:srgbClr val="6D6F72"/>
                </a:solidFill>
              </a:rPr>
              <a:t>for </a:t>
            </a:r>
            <a:r>
              <a:rPr lang="de-CH" sz="6000" dirty="0">
                <a:solidFill>
                  <a:schemeClr val="accent1"/>
                </a:solidFill>
              </a:rPr>
              <a:t>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50744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Topics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8EC0-84B9-4BEF-A67C-747013376601}" type="slidenum">
              <a:rPr lang="de-CH" smtClean="0"/>
              <a:t>2</a:t>
            </a:fld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C7875D-02BC-4A16-84B7-EB0EBA18D07E}" type="datetime1">
              <a:rPr lang="de-CH" smtClean="0"/>
              <a:t>05.05.2014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 smtClean="0"/>
              <a:t>Anton Dörig / IS-HSSE</a:t>
            </a:r>
            <a:endParaRPr lang="de-CH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088041736"/>
              </p:ext>
            </p:extLst>
          </p:nvPr>
        </p:nvGraphicFramePr>
        <p:xfrm>
          <a:off x="1835696" y="24208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Gruppieren 13"/>
          <p:cNvGrpSpPr/>
          <p:nvPr/>
        </p:nvGrpSpPr>
        <p:grpSpPr>
          <a:xfrm>
            <a:off x="25971" y="147582"/>
            <a:ext cx="774892" cy="335440"/>
            <a:chOff x="7427902" y="6026844"/>
            <a:chExt cx="774892" cy="335440"/>
          </a:xfrm>
        </p:grpSpPr>
        <p:sp>
          <p:nvSpPr>
            <p:cNvPr id="15" name="Rechteck 14"/>
            <p:cNvSpPr/>
            <p:nvPr/>
          </p:nvSpPr>
          <p:spPr>
            <a:xfrm>
              <a:off x="7526300" y="6026844"/>
              <a:ext cx="540000" cy="3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7526300" y="6080172"/>
              <a:ext cx="72000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7622527" y="6080172"/>
              <a:ext cx="162000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7810586" y="6080172"/>
              <a:ext cx="162000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7994300" y="6080172"/>
              <a:ext cx="72000" cy="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427902" y="6100674"/>
              <a:ext cx="7748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100" dirty="0" smtClean="0">
                  <a:solidFill>
                    <a:schemeClr val="accent1">
                      <a:lumMod val="75000"/>
                    </a:schemeClr>
                  </a:solidFill>
                </a:rPr>
                <a:t>IS-HSSE</a:t>
              </a:r>
              <a:endParaRPr lang="de-CH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014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42" y="2132856"/>
            <a:ext cx="3628993" cy="2562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000" y="791896"/>
            <a:ext cx="7898400" cy="1268952"/>
          </a:xfrm>
        </p:spPr>
        <p:txBody>
          <a:bodyPr/>
          <a:lstStyle/>
          <a:p>
            <a:r>
              <a:rPr lang="de-CH" dirty="0">
                <a:solidFill>
                  <a:srgbClr val="6D6F72"/>
                </a:solidFill>
              </a:rPr>
              <a:t>Kantonsspital </a:t>
            </a:r>
            <a:r>
              <a:rPr lang="de-CH" dirty="0" smtClean="0">
                <a:solidFill>
                  <a:srgbClr val="6D6F72"/>
                </a:solidFill>
              </a:rPr>
              <a:t>St.Gallen –</a:t>
            </a:r>
            <a:r>
              <a:rPr lang="de-CH" dirty="0">
                <a:solidFill>
                  <a:srgbClr val="6D6F72"/>
                </a:solidFill>
              </a:rPr>
              <a:t/>
            </a:r>
            <a:br>
              <a:rPr lang="de-CH" dirty="0">
                <a:solidFill>
                  <a:srgbClr val="6D6F72"/>
                </a:solidFill>
              </a:rPr>
            </a:br>
            <a:r>
              <a:rPr lang="de-CH" dirty="0">
                <a:solidFill>
                  <a:srgbClr val="6D6F72"/>
                </a:solidFill>
              </a:rPr>
              <a:t>one entity, three hospital </a:t>
            </a:r>
            <a:r>
              <a:rPr lang="de-CH" dirty="0" smtClean="0">
                <a:solidFill>
                  <a:srgbClr val="6D6F72"/>
                </a:solidFill>
              </a:rPr>
              <a:t>locations</a:t>
            </a:r>
            <a:br>
              <a:rPr lang="de-CH" dirty="0" smtClean="0">
                <a:solidFill>
                  <a:srgbClr val="6D6F72"/>
                </a:solidFill>
              </a:rPr>
            </a:br>
            <a:r>
              <a:rPr lang="de-CH" sz="1800" dirty="0">
                <a:solidFill>
                  <a:srgbClr val="6D6F72"/>
                </a:solidFill>
              </a:rPr>
              <a:t>(facts &amp; figures)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8EC0-84B9-4BEF-A67C-747013376601}" type="slidenum">
              <a:rPr lang="de-CH" smtClean="0"/>
              <a:t>3</a:t>
            </a:fld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C7875D-02BC-4A16-84B7-EB0EBA18D07E}" type="datetime1">
              <a:rPr lang="de-CH" smtClean="0"/>
              <a:t>05.05.2014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 smtClean="0"/>
              <a:t>Anton Dörig / IS-HSSE</a:t>
            </a:r>
            <a:endParaRPr lang="de-CH" dirty="0"/>
          </a:p>
        </p:txBody>
      </p:sp>
      <p:graphicFrame>
        <p:nvGraphicFramePr>
          <p:cNvPr id="7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154760"/>
              </p:ext>
            </p:extLst>
          </p:nvPr>
        </p:nvGraphicFramePr>
        <p:xfrm>
          <a:off x="208087" y="4725144"/>
          <a:ext cx="871296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210877"/>
              </p:ext>
            </p:extLst>
          </p:nvPr>
        </p:nvGraphicFramePr>
        <p:xfrm>
          <a:off x="4355976" y="1772816"/>
          <a:ext cx="518457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82914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379173"/>
              </p:ext>
            </p:extLst>
          </p:nvPr>
        </p:nvGraphicFramePr>
        <p:xfrm>
          <a:off x="251520" y="2636912"/>
          <a:ext cx="5904656" cy="3327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000" y="791896"/>
            <a:ext cx="7898400" cy="1268952"/>
          </a:xfrm>
        </p:spPr>
        <p:txBody>
          <a:bodyPr/>
          <a:lstStyle/>
          <a:p>
            <a:r>
              <a:rPr lang="de-CH" dirty="0">
                <a:solidFill>
                  <a:srgbClr val="6D6F72"/>
                </a:solidFill>
              </a:rPr>
              <a:t>Hospital </a:t>
            </a:r>
            <a:r>
              <a:rPr lang="de-CH" dirty="0" smtClean="0">
                <a:solidFill>
                  <a:srgbClr val="6D6F72"/>
                </a:solidFill>
              </a:rPr>
              <a:t>challenges </a:t>
            </a:r>
            <a:r>
              <a:rPr lang="de-CH" dirty="0">
                <a:solidFill>
                  <a:srgbClr val="6D6F72"/>
                </a:solidFill>
              </a:rPr>
              <a:t>– </a:t>
            </a:r>
            <a:br>
              <a:rPr lang="de-CH" dirty="0">
                <a:solidFill>
                  <a:srgbClr val="6D6F72"/>
                </a:solidFill>
              </a:rPr>
            </a:br>
            <a:r>
              <a:rPr lang="de-CH" dirty="0">
                <a:solidFill>
                  <a:srgbClr val="6D6F72"/>
                </a:solidFill>
              </a:rPr>
              <a:t>from the past to the future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8EC0-84B9-4BEF-A67C-747013376601}" type="slidenum">
              <a:rPr lang="de-CH" smtClean="0"/>
              <a:t>4</a:t>
            </a:fld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C7875D-02BC-4A16-84B7-EB0EBA18D07E}" type="datetime1">
              <a:rPr lang="de-CH" smtClean="0"/>
              <a:t>05.05.2014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 smtClean="0"/>
              <a:t>Anton Dörig / IS-HSSE</a:t>
            </a:r>
            <a:endParaRPr lang="de-CH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5796136" y="1628800"/>
            <a:ext cx="1521677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CH" sz="2000" dirty="0">
                <a:solidFill>
                  <a:schemeClr val="bg1">
                    <a:lumMod val="50000"/>
                  </a:schemeClr>
                </a:solidFill>
              </a:rPr>
              <a:t>Y</a:t>
            </a: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esterday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platzhalter 4"/>
          <p:cNvSpPr txBox="1">
            <a:spLocks/>
          </p:cNvSpPr>
          <p:nvPr/>
        </p:nvSpPr>
        <p:spPr>
          <a:xfrm>
            <a:off x="6300192" y="4517430"/>
            <a:ext cx="2593054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CH" sz="4000" dirty="0">
                <a:solidFill>
                  <a:srgbClr val="8DC123"/>
                </a:solidFill>
              </a:rPr>
              <a:t>T</a:t>
            </a:r>
            <a:r>
              <a:rPr lang="de-CH" sz="4000" dirty="0" smtClean="0">
                <a:solidFill>
                  <a:srgbClr val="8DC123"/>
                </a:solidFill>
              </a:rPr>
              <a:t>omorrow</a:t>
            </a:r>
            <a:endParaRPr lang="de-CH" sz="4000" dirty="0">
              <a:solidFill>
                <a:srgbClr val="8DC123"/>
              </a:solidFill>
            </a:endParaRPr>
          </a:p>
        </p:txBody>
      </p:sp>
      <p:pic>
        <p:nvPicPr>
          <p:cNvPr id="8" name="Inhaltsplatzhalter 12" descr="personennetzwerk-mit-kreisen_1.jp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13784" y="2061195"/>
            <a:ext cx="1738536" cy="11517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9" name="Inhaltsplatzhalter 13" descr="PersonenNetzwerk.jpg"/>
          <p:cNvPicPr>
            <a:picLocks noChangeAspect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2582" y="3077270"/>
            <a:ext cx="2228273" cy="1485076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sp>
        <p:nvSpPr>
          <p:cNvPr id="11" name="Textfeld 10"/>
          <p:cNvSpPr txBox="1"/>
          <p:nvPr/>
        </p:nvSpPr>
        <p:spPr>
          <a:xfrm>
            <a:off x="251520" y="6093296"/>
            <a:ext cx="5904656" cy="369332"/>
          </a:xfrm>
          <a:prstGeom prst="rect">
            <a:avLst/>
          </a:prstGeom>
          <a:solidFill>
            <a:srgbClr val="8DC12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dirty="0" smtClean="0">
                <a:solidFill>
                  <a:schemeClr val="bg1"/>
                </a:solidFill>
              </a:rPr>
              <a:t>Interaction &amp; coordination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7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72B864F-26FD-4B88-8827-D44E98DEF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13A3FAB-B2B7-4DB9-9A32-AB254F70E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5C6CFCA-0172-47F6-9F52-268340E40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64583A1-73F6-495C-B921-43331D938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1E2EE4F-DA6C-4332-A22A-29F9B88F5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88C28E9-B33E-4550-86B5-F84105F59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C13D9F5-5BB6-4DB1-A01B-B965F87EC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7646BB5-1990-43EC-A690-76C337E72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B0712A8-6EC7-4A7A-8CFB-CE136400A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FDE91CD-D061-4991-AC2C-AF737E03A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000" y="2204864"/>
            <a:ext cx="7898400" cy="1268952"/>
          </a:xfrm>
        </p:spPr>
        <p:txBody>
          <a:bodyPr/>
          <a:lstStyle/>
          <a:p>
            <a:r>
              <a:rPr lang="de-CH" dirty="0">
                <a:solidFill>
                  <a:srgbClr val="6D6F72"/>
                </a:solidFill>
              </a:rPr>
              <a:t>What </a:t>
            </a:r>
            <a:r>
              <a:rPr lang="de-CH">
                <a:solidFill>
                  <a:srgbClr val="6D6F72"/>
                </a:solidFill>
              </a:rPr>
              <a:t>happens </a:t>
            </a:r>
            <a:r>
              <a:rPr lang="de-CH" smtClean="0">
                <a:solidFill>
                  <a:srgbClr val="6D6F72"/>
                </a:solidFill>
              </a:rPr>
              <a:t>if …</a:t>
            </a:r>
            <a:r>
              <a:rPr lang="de-CH" dirty="0" smtClean="0">
                <a:solidFill>
                  <a:srgbClr val="6D6F72"/>
                </a:solidFill>
              </a:rPr>
              <a:t/>
            </a:r>
            <a:br>
              <a:rPr lang="de-CH" dirty="0" smtClean="0">
                <a:solidFill>
                  <a:srgbClr val="6D6F72"/>
                </a:solidFill>
              </a:rPr>
            </a:br>
            <a:r>
              <a:rPr lang="de-CH" dirty="0" smtClean="0">
                <a:solidFill>
                  <a:srgbClr val="6D6F72"/>
                </a:solidFill>
              </a:rPr>
              <a:t/>
            </a:r>
            <a:br>
              <a:rPr lang="de-CH" dirty="0" smtClean="0">
                <a:solidFill>
                  <a:srgbClr val="6D6F72"/>
                </a:solidFill>
              </a:rPr>
            </a:br>
            <a:r>
              <a:rPr lang="de-CH" sz="4100" b="1" dirty="0" smtClean="0"/>
              <a:t>1. Secure ongoing operation</a:t>
            </a:r>
            <a:br>
              <a:rPr lang="de-CH" sz="4100" b="1" dirty="0" smtClean="0"/>
            </a:br>
            <a:r>
              <a:rPr lang="de-CH" sz="4100" b="1" dirty="0" smtClean="0"/>
              <a:t>2. Capacity for additional tasks</a:t>
            </a:r>
            <a:endParaRPr lang="de-CH" sz="41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8EC0-84B9-4BEF-A67C-747013376601}" type="slidenum">
              <a:rPr lang="de-CH" smtClean="0"/>
              <a:t>5</a:t>
            </a:fld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C7875D-02BC-4A16-84B7-EB0EBA18D07E}" type="datetime1">
              <a:rPr lang="de-CH" smtClean="0"/>
              <a:t>05.05.2014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 smtClean="0"/>
              <a:t>Anton Dörig / IS-HSSE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7657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8EC0-84B9-4BEF-A67C-747013376601}" type="slidenum">
              <a:rPr lang="de-CH" smtClean="0"/>
              <a:t>6</a:t>
            </a:fld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C7875D-02BC-4A16-84B7-EB0EBA18D07E}" type="datetime1">
              <a:rPr lang="de-CH" smtClean="0"/>
              <a:t>05.05.2014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 smtClean="0"/>
              <a:t>Anton Dörig / Integrale Sicherheit</a:t>
            </a:r>
            <a:endParaRPr lang="de-CH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271" y="-18419"/>
            <a:ext cx="3192355" cy="23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774" y="-18419"/>
            <a:ext cx="3240360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282" y="-18419"/>
            <a:ext cx="3554016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\\www.kssgnet.ch\DavWWWRoot\bui\haus\intern\sive\brandsaf\S7  AUSB\01 BS_Übungen\16.09.13 FW-Ü SPIFL\Fotos Ü-Fw SPIFL\DSC00037.JPG"/>
          <p:cNvPicPr>
            <a:picLocks noChangeAspect="1" noChangeArrowheads="1"/>
          </p:cNvPicPr>
          <p:nvPr/>
        </p:nvPicPr>
        <p:blipFill rotWithShape="1"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4024" y="4771901"/>
            <a:ext cx="3177328" cy="209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\\www.kssgnet.ch\DavWWWRoot\bui\haus\intern\sive\brandsaf\S7  AUSB\01 BS_Übungen\16.09.13 FW-Ü SPIFL\Fotos Ü-Fw SPIFL\DSCN1358.JPG"/>
          <p:cNvPicPr>
            <a:picLocks noChangeAspect="1" noChangeArrowheads="1"/>
          </p:cNvPicPr>
          <p:nvPr/>
        </p:nvPicPr>
        <p:blipFill>
          <a:blip r:embed="rId6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9100" y="4744895"/>
            <a:ext cx="2687182" cy="211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7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5"/>
          <a:stretch/>
        </p:blipFill>
        <p:spPr bwMode="auto">
          <a:xfrm>
            <a:off x="-35272" y="2375846"/>
            <a:ext cx="5681553" cy="25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8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68"/>
          <a:stretch/>
        </p:blipFill>
        <p:spPr bwMode="auto">
          <a:xfrm>
            <a:off x="5646282" y="2375845"/>
            <a:ext cx="3563888" cy="44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86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8EC0-84B9-4BEF-A67C-747013376601}" type="slidenum">
              <a:rPr lang="de-CH" smtClean="0"/>
              <a:t>7</a:t>
            </a:fld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C7875D-02BC-4A16-84B7-EB0EBA18D07E}" type="datetime1">
              <a:rPr lang="de-CH" smtClean="0"/>
              <a:t>05.05.2014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 smtClean="0"/>
              <a:t>Anton Dörig / Integrale Sicherheit</a:t>
            </a:r>
            <a:endParaRPr lang="de-CH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504055" y="477160"/>
            <a:ext cx="4032452" cy="302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509819" y="478099"/>
            <a:ext cx="4039969" cy="302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863032"/>
            <a:ext cx="3163134" cy="300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573407" y="434965"/>
            <a:ext cx="4032449" cy="310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341" y="3875473"/>
            <a:ext cx="3943694" cy="299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9" cstate="screen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54316" y="3875473"/>
            <a:ext cx="3089684" cy="299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000" y="791896"/>
            <a:ext cx="7898400" cy="1268952"/>
          </a:xfrm>
        </p:spPr>
        <p:txBody>
          <a:bodyPr/>
          <a:lstStyle/>
          <a:p>
            <a:r>
              <a:rPr lang="de-CH" dirty="0">
                <a:solidFill>
                  <a:srgbClr val="6D6F72"/>
                </a:solidFill>
              </a:rPr>
              <a:t>What happens if … –</a:t>
            </a:r>
            <a:br>
              <a:rPr lang="de-CH" dirty="0">
                <a:solidFill>
                  <a:srgbClr val="6D6F72"/>
                </a:solidFill>
              </a:rPr>
            </a:br>
            <a:r>
              <a:rPr lang="de-CH" dirty="0" smtClean="0">
                <a:solidFill>
                  <a:srgbClr val="6D6F72"/>
                </a:solidFill>
              </a:rPr>
              <a:t>ressources &amp; requirements / </a:t>
            </a:r>
            <a:r>
              <a:rPr lang="de-CH" dirty="0">
                <a:solidFill>
                  <a:srgbClr val="6D6F72"/>
                </a:solidFill>
              </a:rPr>
              <a:t>escalation &amp; </a:t>
            </a:r>
            <a:r>
              <a:rPr lang="de-CH" dirty="0" smtClean="0">
                <a:solidFill>
                  <a:srgbClr val="6D6F72"/>
                </a:solidFill>
              </a:rPr>
              <a:t>growth</a:t>
            </a:r>
            <a:endParaRPr lang="de-CH" dirty="0">
              <a:solidFill>
                <a:srgbClr val="6D6F72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8EC0-84B9-4BEF-A67C-747013376601}" type="slidenum">
              <a:rPr lang="de-CH" smtClean="0"/>
              <a:t>8</a:t>
            </a:fld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C7875D-02BC-4A16-84B7-EB0EBA18D07E}" type="datetime1">
              <a:rPr lang="de-CH" smtClean="0"/>
              <a:t>05.05.2014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 smtClean="0"/>
              <a:t>Anton Dörig / IS-HSSE</a:t>
            </a:r>
            <a:endParaRPr lang="de-CH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983285"/>
            <a:ext cx="1735598" cy="13016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ihandform 6"/>
          <p:cNvSpPr/>
          <p:nvPr/>
        </p:nvSpPr>
        <p:spPr>
          <a:xfrm>
            <a:off x="5220072" y="3698526"/>
            <a:ext cx="3223507" cy="1199694"/>
          </a:xfrm>
          <a:custGeom>
            <a:avLst/>
            <a:gdLst>
              <a:gd name="connsiteX0" fmla="*/ 0 w 5476973"/>
              <a:gd name="connsiteY0" fmla="*/ 2469823 h 2469823"/>
              <a:gd name="connsiteX1" fmla="*/ 0 w 5476973"/>
              <a:gd name="connsiteY1" fmla="*/ 2469823 h 2469823"/>
              <a:gd name="connsiteX2" fmla="*/ 5476973 w 5476973"/>
              <a:gd name="connsiteY2" fmla="*/ 2469823 h 2469823"/>
              <a:gd name="connsiteX3" fmla="*/ 5476973 w 5476973"/>
              <a:gd name="connsiteY3" fmla="*/ 0 h 2469823"/>
              <a:gd name="connsiteX4" fmla="*/ 3553905 w 5476973"/>
              <a:gd name="connsiteY4" fmla="*/ 0 h 2469823"/>
              <a:gd name="connsiteX5" fmla="*/ 1272618 w 5476973"/>
              <a:gd name="connsiteY5" fmla="*/ 688157 h 2469823"/>
              <a:gd name="connsiteX6" fmla="*/ 669303 w 5476973"/>
              <a:gd name="connsiteY6" fmla="*/ 2073897 h 2469823"/>
              <a:gd name="connsiteX7" fmla="*/ 0 w 5476973"/>
              <a:gd name="connsiteY7" fmla="*/ 2469823 h 2469823"/>
              <a:gd name="connsiteX0" fmla="*/ 0 w 5476973"/>
              <a:gd name="connsiteY0" fmla="*/ 2469823 h 2469823"/>
              <a:gd name="connsiteX1" fmla="*/ 0 w 5476973"/>
              <a:gd name="connsiteY1" fmla="*/ 2469823 h 2469823"/>
              <a:gd name="connsiteX2" fmla="*/ 5476973 w 5476973"/>
              <a:gd name="connsiteY2" fmla="*/ 2469823 h 2469823"/>
              <a:gd name="connsiteX3" fmla="*/ 5476973 w 5476973"/>
              <a:gd name="connsiteY3" fmla="*/ 0 h 2469823"/>
              <a:gd name="connsiteX4" fmla="*/ 3553905 w 5476973"/>
              <a:gd name="connsiteY4" fmla="*/ 0 h 2469823"/>
              <a:gd name="connsiteX5" fmla="*/ 1272618 w 5476973"/>
              <a:gd name="connsiteY5" fmla="*/ 688157 h 2469823"/>
              <a:gd name="connsiteX6" fmla="*/ 633453 w 5476973"/>
              <a:gd name="connsiteY6" fmla="*/ 2169579 h 2469823"/>
              <a:gd name="connsiteX7" fmla="*/ 0 w 5476973"/>
              <a:gd name="connsiteY7" fmla="*/ 2469823 h 2469823"/>
              <a:gd name="connsiteX0" fmla="*/ 0 w 5476973"/>
              <a:gd name="connsiteY0" fmla="*/ 2469823 h 2469823"/>
              <a:gd name="connsiteX1" fmla="*/ 0 w 5476973"/>
              <a:gd name="connsiteY1" fmla="*/ 2469823 h 2469823"/>
              <a:gd name="connsiteX2" fmla="*/ 5476973 w 5476973"/>
              <a:gd name="connsiteY2" fmla="*/ 2469823 h 2469823"/>
              <a:gd name="connsiteX3" fmla="*/ 5476973 w 5476973"/>
              <a:gd name="connsiteY3" fmla="*/ 0 h 2469823"/>
              <a:gd name="connsiteX4" fmla="*/ 3553905 w 5476973"/>
              <a:gd name="connsiteY4" fmla="*/ 0 h 2469823"/>
              <a:gd name="connsiteX5" fmla="*/ 1308468 w 5476973"/>
              <a:gd name="connsiteY5" fmla="*/ 1046965 h 2469823"/>
              <a:gd name="connsiteX6" fmla="*/ 633453 w 5476973"/>
              <a:gd name="connsiteY6" fmla="*/ 2169579 h 2469823"/>
              <a:gd name="connsiteX7" fmla="*/ 0 w 5476973"/>
              <a:gd name="connsiteY7" fmla="*/ 2469823 h 2469823"/>
              <a:gd name="connsiteX0" fmla="*/ 0 w 5476973"/>
              <a:gd name="connsiteY0" fmla="*/ 2469823 h 2469823"/>
              <a:gd name="connsiteX1" fmla="*/ 0 w 5476973"/>
              <a:gd name="connsiteY1" fmla="*/ 2469823 h 2469823"/>
              <a:gd name="connsiteX2" fmla="*/ 5476973 w 5476973"/>
              <a:gd name="connsiteY2" fmla="*/ 2469823 h 2469823"/>
              <a:gd name="connsiteX3" fmla="*/ 5476973 w 5476973"/>
              <a:gd name="connsiteY3" fmla="*/ 0 h 2469823"/>
              <a:gd name="connsiteX4" fmla="*/ 2415654 w 5476973"/>
              <a:gd name="connsiteY4" fmla="*/ 47841 h 2469823"/>
              <a:gd name="connsiteX5" fmla="*/ 1308468 w 5476973"/>
              <a:gd name="connsiteY5" fmla="*/ 1046965 h 2469823"/>
              <a:gd name="connsiteX6" fmla="*/ 633453 w 5476973"/>
              <a:gd name="connsiteY6" fmla="*/ 2169579 h 2469823"/>
              <a:gd name="connsiteX7" fmla="*/ 0 w 5476973"/>
              <a:gd name="connsiteY7" fmla="*/ 2469823 h 2469823"/>
              <a:gd name="connsiteX0" fmla="*/ 0 w 5476973"/>
              <a:gd name="connsiteY0" fmla="*/ 2842132 h 2842132"/>
              <a:gd name="connsiteX1" fmla="*/ 0 w 5476973"/>
              <a:gd name="connsiteY1" fmla="*/ 2842132 h 2842132"/>
              <a:gd name="connsiteX2" fmla="*/ 5476973 w 5476973"/>
              <a:gd name="connsiteY2" fmla="*/ 2842132 h 2842132"/>
              <a:gd name="connsiteX3" fmla="*/ 5476973 w 5476973"/>
              <a:gd name="connsiteY3" fmla="*/ 372309 h 2842132"/>
              <a:gd name="connsiteX4" fmla="*/ 2415654 w 5476973"/>
              <a:gd name="connsiteY4" fmla="*/ 420150 h 2842132"/>
              <a:gd name="connsiteX5" fmla="*/ 1308468 w 5476973"/>
              <a:gd name="connsiteY5" fmla="*/ 1419274 h 2842132"/>
              <a:gd name="connsiteX6" fmla="*/ 633453 w 5476973"/>
              <a:gd name="connsiteY6" fmla="*/ 2541888 h 2842132"/>
              <a:gd name="connsiteX7" fmla="*/ 0 w 5476973"/>
              <a:gd name="connsiteY7" fmla="*/ 2842132 h 284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6973" h="2842132">
                <a:moveTo>
                  <a:pt x="0" y="2842132"/>
                </a:moveTo>
                <a:lnTo>
                  <a:pt x="0" y="2842132"/>
                </a:lnTo>
                <a:lnTo>
                  <a:pt x="5476973" y="2842132"/>
                </a:lnTo>
                <a:lnTo>
                  <a:pt x="5476973" y="372309"/>
                </a:lnTo>
                <a:cubicBezTo>
                  <a:pt x="4456533" y="388256"/>
                  <a:pt x="4036588" y="-504778"/>
                  <a:pt x="2415654" y="420150"/>
                </a:cubicBezTo>
                <a:lnTo>
                  <a:pt x="1308468" y="1419274"/>
                </a:lnTo>
                <a:lnTo>
                  <a:pt x="633453" y="2541888"/>
                </a:lnTo>
                <a:lnTo>
                  <a:pt x="0" y="28421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810767537"/>
              </p:ext>
            </p:extLst>
          </p:nvPr>
        </p:nvGraphicFramePr>
        <p:xfrm>
          <a:off x="4844758" y="2478014"/>
          <a:ext cx="3831698" cy="2031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7956376" y="4921423"/>
            <a:ext cx="775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rgbClr val="8DC123"/>
                </a:solidFill>
              </a:rPr>
              <a:t>time</a:t>
            </a:r>
          </a:p>
        </p:txBody>
      </p:sp>
      <p:sp>
        <p:nvSpPr>
          <p:cNvPr id="10" name="Rechteck 9"/>
          <p:cNvSpPr/>
          <p:nvPr/>
        </p:nvSpPr>
        <p:spPr>
          <a:xfrm rot="16200000">
            <a:off x="8012658" y="4154886"/>
            <a:ext cx="12647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dirty="0" smtClean="0">
                <a:solidFill>
                  <a:srgbClr val="8DC123"/>
                </a:solidFill>
              </a:rPr>
              <a:t>manpower</a:t>
            </a:r>
            <a:endParaRPr lang="de-CH" sz="1400" dirty="0">
              <a:solidFill>
                <a:srgbClr val="8DC123"/>
              </a:solidFill>
            </a:endParaRPr>
          </a:p>
        </p:txBody>
      </p:sp>
      <p:graphicFrame>
        <p:nvGraphicFramePr>
          <p:cNvPr id="11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56777"/>
              </p:ext>
            </p:extLst>
          </p:nvPr>
        </p:nvGraphicFramePr>
        <p:xfrm>
          <a:off x="236674" y="1993315"/>
          <a:ext cx="4778088" cy="2947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188804" y="5080278"/>
            <a:ext cx="53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CH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dequate action / preparation</a:t>
            </a:r>
          </a:p>
          <a:p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each critical activity (probability / resilience / continuity)</a:t>
            </a:r>
            <a:endParaRPr lang="de-CH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251521" y="5650561"/>
            <a:ext cx="2016224" cy="432000"/>
            <a:chOff x="0" y="0"/>
            <a:chExt cx="2305415" cy="395171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0" name="Abgerundetes Rechteck 19"/>
            <p:cNvSpPr/>
            <p:nvPr/>
          </p:nvSpPr>
          <p:spPr>
            <a:xfrm>
              <a:off x="0" y="0"/>
              <a:ext cx="2305415" cy="395171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3970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bgerundetes Rechteck 4"/>
            <p:cNvSpPr/>
            <p:nvPr/>
          </p:nvSpPr>
          <p:spPr>
            <a:xfrm>
              <a:off x="500600" y="0"/>
              <a:ext cx="1804814" cy="395171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400" kern="1200" dirty="0" smtClean="0"/>
                <a:t>Staff</a:t>
              </a:r>
              <a:endParaRPr lang="de-CH" sz="1400" kern="1200" dirty="0"/>
            </a:p>
          </p:txBody>
        </p:sp>
      </p:grpSp>
      <p:sp>
        <p:nvSpPr>
          <p:cNvPr id="19" name="Abgerundetes Rechteck 18"/>
          <p:cNvSpPr/>
          <p:nvPr/>
        </p:nvSpPr>
        <p:spPr>
          <a:xfrm>
            <a:off x="291037" y="5699604"/>
            <a:ext cx="403245" cy="316136"/>
          </a:xfrm>
          <a:prstGeom prst="roundRect">
            <a:avLst>
              <a:gd name="adj" fmla="val 10000"/>
            </a:avLst>
          </a:prstGeom>
          <a:blipFill dpi="0" rotWithShape="1">
            <a:blip r:embed="rId1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Gruppieren 21"/>
          <p:cNvGrpSpPr/>
          <p:nvPr/>
        </p:nvGrpSpPr>
        <p:grpSpPr>
          <a:xfrm>
            <a:off x="251520" y="6146486"/>
            <a:ext cx="2016224" cy="432000"/>
            <a:chOff x="0" y="434688"/>
            <a:chExt cx="2305415" cy="395171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4" name="Abgerundetes Rechteck 23"/>
            <p:cNvSpPr/>
            <p:nvPr/>
          </p:nvSpPr>
          <p:spPr>
            <a:xfrm>
              <a:off x="0" y="434688"/>
              <a:ext cx="2305415" cy="395171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3970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Abgerundetes Rechteck 4"/>
            <p:cNvSpPr/>
            <p:nvPr/>
          </p:nvSpPr>
          <p:spPr>
            <a:xfrm>
              <a:off x="500600" y="434688"/>
              <a:ext cx="1804814" cy="395171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400" kern="1200" dirty="0" smtClean="0"/>
                <a:t>Information / </a:t>
              </a:r>
              <a:r>
                <a:rPr lang="de-CH" sz="1400" dirty="0"/>
                <a:t>D</a:t>
              </a:r>
              <a:r>
                <a:rPr lang="de-CH" sz="1400" kern="1200" dirty="0" smtClean="0"/>
                <a:t>ata</a:t>
              </a:r>
              <a:endParaRPr lang="de-CH" sz="1400" kern="1200" dirty="0"/>
            </a:p>
          </p:txBody>
        </p:sp>
      </p:grpSp>
      <p:sp>
        <p:nvSpPr>
          <p:cNvPr id="23" name="Abgerundetes Rechteck 22"/>
          <p:cNvSpPr/>
          <p:nvPr/>
        </p:nvSpPr>
        <p:spPr>
          <a:xfrm>
            <a:off x="291036" y="6195529"/>
            <a:ext cx="403245" cy="316136"/>
          </a:xfrm>
          <a:prstGeom prst="roundRect">
            <a:avLst>
              <a:gd name="adj" fmla="val 10000"/>
            </a:avLst>
          </a:prstGeom>
          <a:blipFill>
            <a:blip r:embed="rId1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6" name="Gruppieren 25"/>
          <p:cNvGrpSpPr/>
          <p:nvPr/>
        </p:nvGrpSpPr>
        <p:grpSpPr>
          <a:xfrm>
            <a:off x="2411760" y="5650397"/>
            <a:ext cx="2016224" cy="432000"/>
            <a:chOff x="0" y="869376"/>
            <a:chExt cx="2305415" cy="395171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44" name="Abgerundetes Rechteck 43"/>
            <p:cNvSpPr/>
            <p:nvPr/>
          </p:nvSpPr>
          <p:spPr>
            <a:xfrm>
              <a:off x="0" y="869376"/>
              <a:ext cx="2305415" cy="395171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3970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Abgerundetes Rechteck 4"/>
            <p:cNvSpPr/>
            <p:nvPr/>
          </p:nvSpPr>
          <p:spPr>
            <a:xfrm>
              <a:off x="500600" y="869376"/>
              <a:ext cx="1804814" cy="395171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400" kern="1200" dirty="0" smtClean="0"/>
                <a:t>Buildings / </a:t>
              </a:r>
              <a:r>
                <a:rPr lang="de-CH" sz="1400" dirty="0" smtClean="0"/>
                <a:t>I</a:t>
              </a:r>
              <a:r>
                <a:rPr lang="de-CH" sz="1400" kern="1200" dirty="0" smtClean="0"/>
                <a:t>nfrastructure</a:t>
              </a:r>
              <a:endParaRPr lang="de-CH" sz="1400" kern="1200" dirty="0"/>
            </a:p>
          </p:txBody>
        </p:sp>
      </p:grpSp>
      <p:sp>
        <p:nvSpPr>
          <p:cNvPr id="27" name="Abgerundetes Rechteck 26"/>
          <p:cNvSpPr/>
          <p:nvPr/>
        </p:nvSpPr>
        <p:spPr>
          <a:xfrm>
            <a:off x="2451276" y="5699440"/>
            <a:ext cx="403245" cy="316136"/>
          </a:xfrm>
          <a:prstGeom prst="roundRect">
            <a:avLst>
              <a:gd name="adj" fmla="val 10000"/>
            </a:avLst>
          </a:prstGeom>
          <a:blipFill>
            <a:blip r:embed="rId1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8" name="Gruppieren 27"/>
          <p:cNvGrpSpPr/>
          <p:nvPr/>
        </p:nvGrpSpPr>
        <p:grpSpPr>
          <a:xfrm>
            <a:off x="2415417" y="6156795"/>
            <a:ext cx="2016224" cy="432000"/>
            <a:chOff x="0" y="1304064"/>
            <a:chExt cx="2305415" cy="395171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42" name="Abgerundetes Rechteck 41"/>
            <p:cNvSpPr/>
            <p:nvPr/>
          </p:nvSpPr>
          <p:spPr>
            <a:xfrm>
              <a:off x="0" y="1304064"/>
              <a:ext cx="2305415" cy="395171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3970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Abgerundetes Rechteck 7"/>
            <p:cNvSpPr/>
            <p:nvPr/>
          </p:nvSpPr>
          <p:spPr>
            <a:xfrm>
              <a:off x="500600" y="1304064"/>
              <a:ext cx="1804814" cy="395171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400" kern="1200" dirty="0" smtClean="0"/>
                <a:t>ICT</a:t>
              </a:r>
              <a:endParaRPr lang="de-CH" sz="1400" kern="1200" dirty="0"/>
            </a:p>
          </p:txBody>
        </p:sp>
      </p:grpSp>
      <p:sp>
        <p:nvSpPr>
          <p:cNvPr id="29" name="Abgerundetes Rechteck 28"/>
          <p:cNvSpPr/>
          <p:nvPr/>
        </p:nvSpPr>
        <p:spPr>
          <a:xfrm>
            <a:off x="2454933" y="6205838"/>
            <a:ext cx="403245" cy="316136"/>
          </a:xfrm>
          <a:prstGeom prst="roundRect">
            <a:avLst>
              <a:gd name="adj" fmla="val 10000"/>
            </a:avLst>
          </a:prstGeom>
          <a:blipFill>
            <a:blip r:embed="rId1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Gruppieren 29"/>
          <p:cNvGrpSpPr/>
          <p:nvPr/>
        </p:nvGrpSpPr>
        <p:grpSpPr>
          <a:xfrm>
            <a:off x="4572000" y="5651722"/>
            <a:ext cx="2016224" cy="432000"/>
            <a:chOff x="0" y="1738752"/>
            <a:chExt cx="2305415" cy="395171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40" name="Abgerundetes Rechteck 39"/>
            <p:cNvSpPr/>
            <p:nvPr/>
          </p:nvSpPr>
          <p:spPr>
            <a:xfrm>
              <a:off x="0" y="1738752"/>
              <a:ext cx="2305415" cy="395171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3970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Abgerundetes Rechteck 10"/>
            <p:cNvSpPr/>
            <p:nvPr/>
          </p:nvSpPr>
          <p:spPr>
            <a:xfrm>
              <a:off x="500600" y="1738752"/>
              <a:ext cx="1804814" cy="395171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400" kern="1200" dirty="0" smtClean="0"/>
                <a:t>Transportation / Logistics</a:t>
              </a:r>
              <a:endParaRPr lang="de-CH" sz="1400" kern="1200" dirty="0"/>
            </a:p>
          </p:txBody>
        </p:sp>
      </p:grpSp>
      <p:sp>
        <p:nvSpPr>
          <p:cNvPr id="31" name="Abgerundetes Rechteck 30"/>
          <p:cNvSpPr/>
          <p:nvPr/>
        </p:nvSpPr>
        <p:spPr>
          <a:xfrm>
            <a:off x="4611516" y="5700766"/>
            <a:ext cx="403245" cy="316136"/>
          </a:xfrm>
          <a:prstGeom prst="roundRect">
            <a:avLst>
              <a:gd name="adj" fmla="val 10000"/>
            </a:avLst>
          </a:prstGeom>
          <a:blipFill>
            <a:blip r:embed="rId1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uppieren 31"/>
          <p:cNvGrpSpPr/>
          <p:nvPr/>
        </p:nvGrpSpPr>
        <p:grpSpPr>
          <a:xfrm>
            <a:off x="4572000" y="6156795"/>
            <a:ext cx="2016224" cy="432000"/>
            <a:chOff x="0" y="2173441"/>
            <a:chExt cx="2305415" cy="395171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8" name="Abgerundetes Rechteck 37"/>
            <p:cNvSpPr/>
            <p:nvPr/>
          </p:nvSpPr>
          <p:spPr>
            <a:xfrm>
              <a:off x="0" y="2173441"/>
              <a:ext cx="2305415" cy="395171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3970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Abgerundetes Rechteck 13"/>
            <p:cNvSpPr/>
            <p:nvPr/>
          </p:nvSpPr>
          <p:spPr>
            <a:xfrm>
              <a:off x="500600" y="2173441"/>
              <a:ext cx="1804814" cy="395171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400" kern="1200" dirty="0" smtClean="0"/>
                <a:t>Finance</a:t>
              </a:r>
              <a:endParaRPr lang="de-CH" sz="1400" kern="1200" dirty="0"/>
            </a:p>
          </p:txBody>
        </p:sp>
      </p:grpSp>
      <p:sp>
        <p:nvSpPr>
          <p:cNvPr id="33" name="Abgerundetes Rechteck 32"/>
          <p:cNvSpPr/>
          <p:nvPr/>
        </p:nvSpPr>
        <p:spPr>
          <a:xfrm>
            <a:off x="4611516" y="6205838"/>
            <a:ext cx="403245" cy="316136"/>
          </a:xfrm>
          <a:prstGeom prst="roundRect">
            <a:avLst>
              <a:gd name="adj" fmla="val 10000"/>
            </a:avLst>
          </a:prstGeom>
          <a:blipFill>
            <a:blip r:embed="rId1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4" name="Gruppieren 33"/>
          <p:cNvGrpSpPr/>
          <p:nvPr/>
        </p:nvGrpSpPr>
        <p:grpSpPr>
          <a:xfrm>
            <a:off x="6732240" y="6156794"/>
            <a:ext cx="2016224" cy="432000"/>
            <a:chOff x="0" y="2608129"/>
            <a:chExt cx="2305415" cy="395171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6" name="Abgerundetes Rechteck 35"/>
            <p:cNvSpPr/>
            <p:nvPr/>
          </p:nvSpPr>
          <p:spPr>
            <a:xfrm>
              <a:off x="0" y="2608129"/>
              <a:ext cx="2305415" cy="395171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3970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Abgerundetes Rechteck 16"/>
            <p:cNvSpPr/>
            <p:nvPr/>
          </p:nvSpPr>
          <p:spPr>
            <a:xfrm>
              <a:off x="500600" y="2608129"/>
              <a:ext cx="1804814" cy="395171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400" kern="1200" dirty="0" smtClean="0"/>
                <a:t>Partners / </a:t>
              </a:r>
              <a:br>
                <a:rPr lang="de-CH" sz="1400" kern="1200" dirty="0" smtClean="0"/>
              </a:br>
              <a:r>
                <a:rPr lang="de-CH" sz="1400" dirty="0" smtClean="0"/>
                <a:t>S</a:t>
              </a:r>
              <a:r>
                <a:rPr lang="de-CH" sz="1400" kern="1200" dirty="0" smtClean="0"/>
                <a:t>ubcontractors</a:t>
              </a:r>
              <a:endParaRPr lang="de-CH" sz="1400" kern="1200" dirty="0"/>
            </a:p>
          </p:txBody>
        </p:sp>
      </p:grpSp>
      <p:sp>
        <p:nvSpPr>
          <p:cNvPr id="35" name="Abgerundetes Rechteck 34"/>
          <p:cNvSpPr/>
          <p:nvPr/>
        </p:nvSpPr>
        <p:spPr>
          <a:xfrm>
            <a:off x="6771756" y="6205837"/>
            <a:ext cx="403245" cy="316136"/>
          </a:xfrm>
          <a:prstGeom prst="roundRect">
            <a:avLst>
              <a:gd name="adj" fmla="val 10000"/>
            </a:avLst>
          </a:prstGeom>
          <a:blipFill>
            <a:blip r:embed="rId2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Textfeld 45"/>
          <p:cNvSpPr txBox="1"/>
          <p:nvPr/>
        </p:nvSpPr>
        <p:spPr>
          <a:xfrm>
            <a:off x="308682" y="4592161"/>
            <a:ext cx="4706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400" dirty="0" smtClean="0">
                <a:solidFill>
                  <a:schemeClr val="bg1"/>
                </a:solidFill>
              </a:rPr>
              <a:t>Written plans for each phase</a:t>
            </a:r>
            <a:endParaRPr lang="de-C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4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000" y="764704"/>
            <a:ext cx="7898400" cy="1268952"/>
          </a:xfrm>
        </p:spPr>
        <p:txBody>
          <a:bodyPr/>
          <a:lstStyle/>
          <a:p>
            <a:r>
              <a:rPr lang="de-CH" dirty="0" smtClean="0">
                <a:solidFill>
                  <a:srgbClr val="6D6F72"/>
                </a:solidFill>
              </a:rPr>
              <a:t>Recommendations &amp; </a:t>
            </a:r>
            <a:r>
              <a:rPr lang="de-CH" dirty="0">
                <a:solidFill>
                  <a:srgbClr val="6D6F72"/>
                </a:solidFill>
              </a:rPr>
              <a:t>key focus areas – </a:t>
            </a:r>
            <a:br>
              <a:rPr lang="de-CH" dirty="0">
                <a:solidFill>
                  <a:srgbClr val="6D6F72"/>
                </a:solidFill>
              </a:rPr>
            </a:br>
            <a:r>
              <a:rPr lang="de-CH" dirty="0" smtClean="0">
                <a:solidFill>
                  <a:srgbClr val="6D6F72"/>
                </a:solidFill>
              </a:rPr>
              <a:t>«Prepared for the future»</a:t>
            </a:r>
            <a:endParaRPr lang="de-CH" dirty="0">
              <a:solidFill>
                <a:srgbClr val="6D6F72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8EC0-84B9-4BEF-A67C-747013376601}" type="slidenum">
              <a:rPr lang="de-CH" smtClean="0"/>
              <a:t>9</a:t>
            </a:fld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C7875D-02BC-4A16-84B7-EB0EBA18D07E}" type="datetime1">
              <a:rPr lang="de-CH" smtClean="0"/>
              <a:t>05.05.2014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 smtClean="0"/>
              <a:t>Anton Dörig / IS-HSSE</a:t>
            </a:r>
            <a:endParaRPr lang="de-CH" dirty="0"/>
          </a:p>
        </p:txBody>
      </p:sp>
      <p:graphicFrame>
        <p:nvGraphicFramePr>
          <p:cNvPr id="6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246345"/>
              </p:ext>
            </p:extLst>
          </p:nvPr>
        </p:nvGraphicFramePr>
        <p:xfrm>
          <a:off x="457200" y="1772816"/>
          <a:ext cx="8229600" cy="2807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hteck 6"/>
          <p:cNvSpPr/>
          <p:nvPr/>
        </p:nvSpPr>
        <p:spPr>
          <a:xfrm>
            <a:off x="7452320" y="2721991"/>
            <a:ext cx="1263271" cy="779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30" tIns="24130" rIns="24130" bIns="2413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700" b="1" kern="1200" dirty="0" smtClean="0">
                <a:solidFill>
                  <a:schemeClr val="bg1">
                    <a:lumMod val="50000"/>
                  </a:schemeClr>
                </a:solidFill>
              </a:rPr>
              <a:t>Walk the talk! </a:t>
            </a:r>
            <a:endParaRPr lang="de-CH" sz="1700" b="1" kern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88024" y="4444077"/>
            <a:ext cx="4040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9625" algn="l"/>
              </a:tabLst>
            </a:pPr>
            <a:r>
              <a:rPr lang="de-CH" b="1" dirty="0" smtClean="0">
                <a:solidFill>
                  <a:srgbClr val="6D6F72"/>
                </a:solidFill>
              </a:rPr>
              <a:t>KISS: 	Keep it simple &amp; safe!</a:t>
            </a:r>
            <a:br>
              <a:rPr lang="de-CH" b="1" dirty="0" smtClean="0">
                <a:solidFill>
                  <a:srgbClr val="6D6F72"/>
                </a:solidFill>
              </a:rPr>
            </a:br>
            <a:endParaRPr lang="de-CH" sz="1200" b="1" dirty="0" smtClean="0">
              <a:solidFill>
                <a:srgbClr val="6D6F72"/>
              </a:solidFill>
            </a:endParaRPr>
          </a:p>
          <a:p>
            <a:pPr>
              <a:tabLst>
                <a:tab pos="809625" algn="l"/>
              </a:tabLst>
            </a:pPr>
            <a:r>
              <a:rPr lang="de-CH" dirty="0" smtClean="0">
                <a:solidFill>
                  <a:srgbClr val="6D6F72"/>
                </a:solidFill>
              </a:rPr>
              <a:t>SPOC: 	Single point of contact</a:t>
            </a:r>
          </a:p>
          <a:p>
            <a:pPr>
              <a:tabLst>
                <a:tab pos="809625" algn="l"/>
              </a:tabLst>
            </a:pPr>
            <a:r>
              <a:rPr lang="de-CH" dirty="0" smtClean="0">
                <a:solidFill>
                  <a:srgbClr val="6D6F72"/>
                </a:solidFill>
              </a:rPr>
              <a:t>AIOP: 	All in one package</a:t>
            </a:r>
          </a:p>
          <a:p>
            <a:pPr>
              <a:tabLst>
                <a:tab pos="809625" algn="l"/>
              </a:tabLst>
            </a:pPr>
            <a:r>
              <a:rPr lang="de-CH" dirty="0" smtClean="0">
                <a:solidFill>
                  <a:srgbClr val="6D6F72"/>
                </a:solidFill>
              </a:rPr>
              <a:t>GUI: 	Graphical user interface</a:t>
            </a:r>
          </a:p>
          <a:p>
            <a:pPr>
              <a:tabLst>
                <a:tab pos="809625" algn="l"/>
              </a:tabLst>
            </a:pPr>
            <a:r>
              <a:rPr lang="de-CH" dirty="0" smtClean="0">
                <a:solidFill>
                  <a:srgbClr val="6D6F72"/>
                </a:solidFill>
              </a:rPr>
              <a:t>ROI: 	Return on investment</a:t>
            </a:r>
          </a:p>
          <a:p>
            <a:pPr>
              <a:tabLst>
                <a:tab pos="809625" algn="l"/>
              </a:tabLst>
            </a:pPr>
            <a:r>
              <a:rPr lang="de-CH" dirty="0" smtClean="0">
                <a:solidFill>
                  <a:srgbClr val="6D6F72"/>
                </a:solidFill>
              </a:rPr>
              <a:t>SOP: 	Standard operating procedure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7544" y="5241974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smtClean="0">
                <a:solidFill>
                  <a:srgbClr val="8DC123"/>
                </a:solidFill>
              </a:rPr>
              <a:t>Follow the recommendation / alignment issue with an </a:t>
            </a:r>
            <a:br>
              <a:rPr lang="de-CH" sz="2000" b="1" dirty="0" smtClean="0">
                <a:solidFill>
                  <a:srgbClr val="8DC123"/>
                </a:solidFill>
              </a:rPr>
            </a:br>
            <a:r>
              <a:rPr lang="de-CH" sz="2000" b="1" dirty="0" smtClean="0">
                <a:solidFill>
                  <a:srgbClr val="8DC123"/>
                </a:solidFill>
              </a:rPr>
              <a:t>opportunity of flexibility!</a:t>
            </a:r>
          </a:p>
          <a:p>
            <a:endParaRPr lang="de-CH" sz="2000" b="1" dirty="0">
              <a:solidFill>
                <a:srgbClr val="8DC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1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KSSG Unternehmenspräsentation V4">
  <a:themeElements>
    <a:clrScheme name="Benutzerdefiniert 5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7AD1C"/>
      </a:accent1>
      <a:accent2>
        <a:srgbClr val="EE7B00"/>
      </a:accent2>
      <a:accent3>
        <a:srgbClr val="ECC606"/>
      </a:accent3>
      <a:accent4>
        <a:srgbClr val="BF0000"/>
      </a:accent4>
      <a:accent5>
        <a:srgbClr val="0069AC"/>
      </a:accent5>
      <a:accent6>
        <a:srgbClr val="00532A"/>
      </a:accent6>
      <a:hlink>
        <a:srgbClr val="0F6FC6"/>
      </a:hlink>
      <a:folHlink>
        <a:srgbClr val="A9AAAC"/>
      </a:folHlink>
    </a:clrScheme>
    <a:fontScheme name="KSSG Schrift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SSG Schrift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SSG Schrift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144ed131-b3a6-4fdd-b23b-e78f7b25526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 Point Vorlage</TermName>
          <TermId xmlns="http://schemas.microsoft.com/office/infopath/2007/PartnerControls">9a151b85-eb5c-452b-a5eb-48cd8132b0c6</TermId>
        </TermInfo>
        <TermInfo xmlns="http://schemas.microsoft.com/office/infopath/2007/PartnerControls">
          <TermName xmlns="http://schemas.microsoft.com/office/infopath/2007/PartnerControls">Vorlage</TermName>
          <TermId xmlns="http://schemas.microsoft.com/office/infopath/2007/PartnerControls">fae228ce-372f-4d9a-8d07-28fce7795136</TermId>
        </TermInfo>
        <TermInfo xmlns="http://schemas.microsoft.com/office/infopath/2007/PartnerControls">
          <TermName xmlns="http://schemas.microsoft.com/office/infopath/2007/PartnerControls">Powerpointpräsentationen</TermName>
          <TermId xmlns="http://schemas.microsoft.com/office/infopath/2007/PartnerControls">c3be7d2a-c857-4eb3-9e33-e7f6615ca474</TermId>
        </TermInfo>
      </Terms>
    </TaxKeywordTaxHTField>
    <TaxCatchAll xmlns="144ed131-b3a6-4fdd-b23b-e78f7b255263">
      <Value>64</Value>
      <Value>298</Value>
      <Value>297</Value>
    </TaxCatchAll>
    <_dlc_DocId xmlns="144ed131-b3a6-4fdd-b23b-e78f7b255263">HAUS-416-171</_dlc_DocId>
    <_dlc_DocIdUrl xmlns="144ed131-b3a6-4fdd-b23b-e78f7b255263">
      <Url>http://www.kssgnet.ch/bui/haus/intern/sive/ltgfu/_layouts/DocIdRedir.aspx?ID=HAUS-416-171</Url>
      <Description>HAUS-416-171</Description>
    </_dlc_DocIdUrl>
    <TaxKeywordTaxHTField xmlns="48377cde-f2c3-40d3-9c15-82bf2abfa92e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PM-Basis Dokument" ma:contentTypeID="0x010100BD2DECCCD3A7484E92D1129C4610F0580033AB33F2A7A4EF40BA7AC0B4A68DFEC6" ma:contentTypeVersion="0" ma:contentTypeDescription="" ma:contentTypeScope="" ma:versionID="819540edc1e09f2c7a332a426cd4813b">
  <xsd:schema xmlns:xsd="http://www.w3.org/2001/XMLSchema" xmlns:xs="http://www.w3.org/2001/XMLSchema" xmlns:p="http://schemas.microsoft.com/office/2006/metadata/properties" xmlns:ns2="144ed131-b3a6-4fdd-b23b-e78f7b255263" xmlns:ns3="48377cde-f2c3-40d3-9c15-82bf2abfa92e" targetNamespace="http://schemas.microsoft.com/office/2006/metadata/properties" ma:root="true" ma:fieldsID="c13f04644e5e1f3ca58ee4fbe21eca2b" ns2:_="" ns3:_="">
    <xsd:import namespace="144ed131-b3a6-4fdd-b23b-e78f7b255263"/>
    <xsd:import namespace="48377cde-f2c3-40d3-9c15-82bf2abfa92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3:TaxKeywordTaxHTField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4ed131-b3a6-4fdd-b23b-e78f7b255263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10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TaxKeywordTaxHTField" ma:index="12" nillable="true" ma:taxonomy="true" ma:internalName="TaxKeywordTaxHTField" ma:taxonomyFieldName="TaxKeyword" ma:displayName="Unternehmensstichwörter" ma:fieldId="{23f27201-bee3-471e-b2e7-b64fd8b7ca38}" ma:taxonomyMulti="true" ma:sspId="0a613659-eeb2-4e56-a77c-967bef76bfe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6716ac58-8636-4379-ac64-f8031947f807}" ma:internalName="TaxCatchAll" ma:showField="CatchAllData" ma:web="144ed131-b3a6-4fdd-b23b-e78f7b255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77cde-f2c3-40d3-9c15-82bf2abfa92e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3" nillable="true" ma:displayName="TaxKeywordTaxHTField" ma:hidden="true" ma:internalName="TaxKeywordTaxHTField0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C69CAD-E83A-492A-91F6-37FE4165B09F}">
  <ds:schemaRefs>
    <ds:schemaRef ds:uri="http://schemas.microsoft.com/office/2006/metadata/properties"/>
    <ds:schemaRef ds:uri="http://schemas.microsoft.com/office/infopath/2007/PartnerControls"/>
    <ds:schemaRef ds:uri="144ed131-b3a6-4fdd-b23b-e78f7b255263"/>
    <ds:schemaRef ds:uri="48377cde-f2c3-40d3-9c15-82bf2abfa92e"/>
  </ds:schemaRefs>
</ds:datastoreItem>
</file>

<file path=customXml/itemProps2.xml><?xml version="1.0" encoding="utf-8"?>
<ds:datastoreItem xmlns:ds="http://schemas.openxmlformats.org/officeDocument/2006/customXml" ds:itemID="{4C0982B2-4F16-434E-B3E7-D0A05971ACC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2DDEC2A-C7DF-4008-A0E8-A062CA91B27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1E6AE50-7FA5-428F-9666-4003F678A7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4ed131-b3a6-4fdd-b23b-e78f7b255263"/>
    <ds:schemaRef ds:uri="48377cde-f2c3-40d3-9c15-82bf2abfa9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KSSG Unternehmenspräsentation V4</Template>
  <TotalTime>0</TotalTime>
  <Words>257</Words>
  <Application>Microsoft Office PowerPoint</Application>
  <PresentationFormat>Bildschirmpräsentation (4:3)</PresentationFormat>
  <Paragraphs>127</Paragraphs>
  <Slides>10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KSSG Unternehmenspräsentation V4</vt:lpstr>
      <vt:lpstr>Smart Cities – critical infrastructure &amp; resilience for citizens (e.g. hospital)</vt:lpstr>
      <vt:lpstr>Topics</vt:lpstr>
      <vt:lpstr>Kantonsspital St.Gallen – one entity, three hospital locations (facts &amp; figures)</vt:lpstr>
      <vt:lpstr>Hospital challenges –  from the past to the future</vt:lpstr>
      <vt:lpstr>What happens if …  1. Secure ongoing operation 2. Capacity for additional tasks</vt:lpstr>
      <vt:lpstr>PowerPoint-Präsentation</vt:lpstr>
      <vt:lpstr>PowerPoint-Präsentation</vt:lpstr>
      <vt:lpstr>What happens if … – ressources &amp; requirements / escalation &amp; growth</vt:lpstr>
      <vt:lpstr>Recommendations &amp; key focus areas –  «Prepared for the future»</vt:lpstr>
      <vt:lpstr>PowerPoint-Präsentation</vt:lpstr>
    </vt:vector>
  </TitlesOfParts>
  <Company>Informatik SSC-IT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Vorlage_KSSG_Powerpointpräsentation</dc:title>
  <dc:creator>Grawehr Fabienne</dc:creator>
  <cp:keywords>Vorlage; Power Point Vorlage; Powerpointpräsentationen</cp:keywords>
  <cp:lastModifiedBy>Doerig Anton</cp:lastModifiedBy>
  <cp:revision>295</cp:revision>
  <cp:lastPrinted>2013-07-03T15:47:31Z</cp:lastPrinted>
  <dcterms:created xsi:type="dcterms:W3CDTF">2013-08-14T08:27:28Z</dcterms:created>
  <dcterms:modified xsi:type="dcterms:W3CDTF">2014-05-05T12:45:35Z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0x010100BD2DECCCD3A7484E92D1129C4610F0580033AB33F2A7A4EF40BA7AC0B4A68DFEC6</vt:lpwstr>
  </property>
  <property fmtid="{D5CDD505-2E9C-101B-9397-08002B2CF9AE}" pid="3" name="_dlc_DocIdItemGuid">
    <vt:lpwstr>ba13b898-392b-470b-8b4a-f1f24e205d37</vt:lpwstr>
  </property>
  <property fmtid="{D5CDD505-2E9C-101B-9397-08002B2CF9AE}" pid="4" name="TaxKeyword">
    <vt:lpwstr>64;#Power Point Vorlage|9a151b85-eb5c-452b-a5eb-48cd8132b0c6;#298;#Vorlage|fae228ce-372f-4d9a-8d07-28fce7795136;#297;#Powerpointpräsentationen|c3be7d2a-c857-4eb3-9e33-e7f6615ca474</vt:lpwstr>
  </property>
  <property fmtid="{D5CDD505-2E9C-101B-9397-08002B2CF9AE}" pid="5" name="GridSoftPublishing">
    <vt:lpwstr>Freigegeben</vt:lpwstr>
  </property>
</Properties>
</file>