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heme/theme2.xml" ContentType="application/vnd.openxmlformats-officedocument.theme+xml"/>
  <Override PartName="/ppt/theme/themeOverride1.xml" ContentType="application/vnd.openxmlformats-officedocument.themeOverride+xml"/>
  <Override PartName="/ppt/theme/themeOverride2.xml" ContentType="application/vnd.openxmlformats-officedocument.themeOverride+xml"/>
  <Override PartName="/ppt/theme/themeOverride3.xml" ContentType="application/vnd.openxmlformats-officedocument.themeOverrid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9"/>
  </p:notesMasterIdLst>
  <p:sldIdLst>
    <p:sldId id="256" r:id="rId2"/>
    <p:sldId id="264" r:id="rId3"/>
    <p:sldId id="265" r:id="rId4"/>
    <p:sldId id="266" r:id="rId5"/>
    <p:sldId id="272" r:id="rId6"/>
    <p:sldId id="270" r:id="rId7"/>
    <p:sldId id="271" r:id="rId8"/>
  </p:sldIdLst>
  <p:sldSz cx="9144000" cy="6858000" type="screen4x3"/>
  <p:notesSz cx="6797675" cy="9926638"/>
  <p:custDataLst>
    <p:tags r:id="rId10"/>
  </p:custDataLst>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591" autoAdjust="0"/>
    <p:restoredTop sz="94621" autoAdjust="0"/>
  </p:normalViewPr>
  <p:slideViewPr>
    <p:cSldViewPr>
      <p:cViewPr>
        <p:scale>
          <a:sx n="76" d="100"/>
          <a:sy n="76" d="100"/>
        </p:scale>
        <p:origin x="-2538" y="-750"/>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tags" Target="tags/tag1.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tableStyles" Target="tableStyle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6.vml.rels><?xml version="1.0" encoding="UTF-8" standalone="yes"?>
<Relationships xmlns="http://schemas.openxmlformats.org/package/2006/relationships"><Relationship Id="rId1" Type="http://schemas.openxmlformats.org/officeDocument/2006/relationships/image" Target="../media/image1.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1200"/>
            </a:lvl1pPr>
          </a:lstStyle>
          <a:p>
            <a:endParaRPr lang="en-GB">
              <a:latin typeface="Arial"/>
            </a:endParaRPr>
          </a:p>
        </p:txBody>
      </p:sp>
      <p:sp>
        <p:nvSpPr>
          <p:cNvPr id="3" name="Tijdelijke aanduiding voor datum 2"/>
          <p:cNvSpPr>
            <a:spLocks noGrp="1"/>
          </p:cNvSpPr>
          <p:nvPr>
            <p:ph type="dt" idx="1"/>
          </p:nvPr>
        </p:nvSpPr>
        <p:spPr>
          <a:xfrm>
            <a:off x="3850443" y="0"/>
            <a:ext cx="2945659" cy="496332"/>
          </a:xfrm>
          <a:prstGeom prst="rect">
            <a:avLst/>
          </a:prstGeom>
        </p:spPr>
        <p:txBody>
          <a:bodyPr vert="horz" lIns="91440" tIns="45720" rIns="91440" bIns="45720" rtlCol="0"/>
          <a:lstStyle>
            <a:lvl1pPr algn="r">
              <a:defRPr sz="1200"/>
            </a:lvl1pPr>
          </a:lstStyle>
          <a:p>
            <a:fld id="{3826289A-EFAB-423F-BFE0-3837B7EAFB4C}" type="datetimeFigureOut">
              <a:rPr lang="en-GB" smtClean="0">
                <a:latin typeface="Arial"/>
              </a:rPr>
              <a:pPr/>
              <a:t>09/05/2014</a:t>
            </a:fld>
            <a:endParaRPr lang="en-GB">
              <a:latin typeface="Arial"/>
            </a:endParaRPr>
          </a:p>
        </p:txBody>
      </p:sp>
      <p:sp>
        <p:nvSpPr>
          <p:cNvPr id="4" name="Tijdelijke aanduiding voor dia-afbeelding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endParaRPr lang="nl-NL">
              <a:latin typeface="Arial"/>
            </a:endParaRPr>
          </a:p>
        </p:txBody>
      </p:sp>
      <p:sp>
        <p:nvSpPr>
          <p:cNvPr id="5" name="Tijdelijke aanduiding voor notities 4"/>
          <p:cNvSpPr>
            <a:spLocks noGrp="1"/>
          </p:cNvSpPr>
          <p:nvPr>
            <p:ph type="body" sz="quarter" idx="3"/>
          </p:nvPr>
        </p:nvSpPr>
        <p:spPr>
          <a:xfrm>
            <a:off x="679768" y="4715153"/>
            <a:ext cx="5438140" cy="4466987"/>
          </a:xfrm>
          <a:prstGeom prst="rect">
            <a:avLst/>
          </a:prstGeom>
        </p:spPr>
        <p:txBody>
          <a:bodyPr vert="horz" lIns="91440" tIns="45720" rIns="91440" bIns="45720" rtlCol="0"/>
          <a:lstStyle/>
          <a:p>
            <a:pPr lvl="0"/>
            <a:r>
              <a:rPr lang="en-GB" smtClean="0"/>
              <a:t>Klik om de modelstijlen te bewerken</a:t>
            </a:r>
          </a:p>
          <a:p>
            <a:pPr lvl="1"/>
            <a:r>
              <a:rPr lang="en-GB" smtClean="0"/>
              <a:t>Tweede niveau</a:t>
            </a:r>
          </a:p>
          <a:p>
            <a:pPr lvl="2"/>
            <a:r>
              <a:rPr lang="en-GB" smtClean="0"/>
              <a:t>Derde niveau</a:t>
            </a:r>
          </a:p>
          <a:p>
            <a:pPr lvl="3"/>
            <a:r>
              <a:rPr lang="en-GB" smtClean="0"/>
              <a:t>Vierde niveau</a:t>
            </a:r>
          </a:p>
          <a:p>
            <a:pPr lvl="4"/>
            <a:r>
              <a:rPr lang="en-GB" smtClean="0"/>
              <a:t>Vijfde niveau</a:t>
            </a:r>
            <a:endParaRPr lang="en-GB"/>
          </a:p>
        </p:txBody>
      </p:sp>
      <p:sp>
        <p:nvSpPr>
          <p:cNvPr id="6" name="Tijdelijke aanduiding voor voettekst 5"/>
          <p:cNvSpPr>
            <a:spLocks noGrp="1"/>
          </p:cNvSpPr>
          <p:nvPr>
            <p:ph type="ftr" sz="quarter" idx="4"/>
          </p:nvPr>
        </p:nvSpPr>
        <p:spPr>
          <a:xfrm>
            <a:off x="0" y="9428583"/>
            <a:ext cx="2945659" cy="496332"/>
          </a:xfrm>
          <a:prstGeom prst="rect">
            <a:avLst/>
          </a:prstGeom>
        </p:spPr>
        <p:txBody>
          <a:bodyPr vert="horz" lIns="91440" tIns="45720" rIns="91440" bIns="45720" rtlCol="0" anchor="b"/>
          <a:lstStyle>
            <a:lvl1pPr algn="l">
              <a:defRPr sz="1200"/>
            </a:lvl1pPr>
          </a:lstStyle>
          <a:p>
            <a:endParaRPr lang="en-GB">
              <a:latin typeface="Arial"/>
            </a:endParaRPr>
          </a:p>
        </p:txBody>
      </p:sp>
      <p:sp>
        <p:nvSpPr>
          <p:cNvPr id="7" name="Tijdelijke aanduiding voor dianummer 6"/>
          <p:cNvSpPr>
            <a:spLocks noGrp="1"/>
          </p:cNvSpPr>
          <p:nvPr>
            <p:ph type="sldNum" sz="quarter" idx="5"/>
          </p:nvPr>
        </p:nvSpPr>
        <p:spPr>
          <a:xfrm>
            <a:off x="3850443" y="9428583"/>
            <a:ext cx="2945659" cy="496332"/>
          </a:xfrm>
          <a:prstGeom prst="rect">
            <a:avLst/>
          </a:prstGeom>
        </p:spPr>
        <p:txBody>
          <a:bodyPr vert="horz" lIns="91440" tIns="45720" rIns="91440" bIns="45720" rtlCol="0" anchor="b"/>
          <a:lstStyle>
            <a:lvl1pPr algn="r">
              <a:defRPr sz="1200"/>
            </a:lvl1pPr>
          </a:lstStyle>
          <a:p>
            <a:fld id="{20CDFE8B-E5E2-4D2D-880E-247A0CC50C69}" type="slidenum">
              <a:rPr lang="en-GB" smtClean="0">
                <a:latin typeface="Arial"/>
              </a:rPr>
              <a:pPr/>
              <a:t>‹Nr.›</a:t>
            </a:fld>
            <a:endParaRPr lang="en-GB">
              <a:latin typeface="Arial"/>
            </a:endParaRPr>
          </a:p>
        </p:txBody>
      </p:sp>
    </p:spTree>
    <p:extLst>
      <p:ext uri="{BB962C8B-B14F-4D97-AF65-F5344CB8AC3E}">
        <p14:creationId xmlns:p14="http://schemas.microsoft.com/office/powerpoint/2010/main" val="285498505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Arial"/>
        <a:ea typeface="+mn-ea"/>
        <a:cs typeface="+mn-cs"/>
        <a:sym typeface="Arial"/>
      </a:defRPr>
    </a:lvl1pPr>
    <a:lvl2pPr marL="457200" algn="l" defTabSz="914400" rtl="0" eaLnBrk="1" latinLnBrk="0" hangingPunct="1">
      <a:defRPr sz="1200" kern="1200">
        <a:solidFill>
          <a:schemeClr val="tx1"/>
        </a:solidFill>
        <a:latin typeface="Arial"/>
        <a:ea typeface="+mn-ea"/>
        <a:cs typeface="+mn-cs"/>
        <a:sym typeface="Arial"/>
      </a:defRPr>
    </a:lvl2pPr>
    <a:lvl3pPr marL="914400" algn="l" defTabSz="914400" rtl="0" eaLnBrk="1" latinLnBrk="0" hangingPunct="1">
      <a:defRPr sz="1200" kern="1200">
        <a:solidFill>
          <a:schemeClr val="tx1"/>
        </a:solidFill>
        <a:latin typeface="Arial"/>
        <a:ea typeface="+mn-ea"/>
        <a:cs typeface="+mn-cs"/>
        <a:sym typeface="Arial"/>
      </a:defRPr>
    </a:lvl3pPr>
    <a:lvl4pPr marL="1371600" algn="l" defTabSz="914400" rtl="0" eaLnBrk="1" latinLnBrk="0" hangingPunct="1">
      <a:defRPr sz="1200" kern="1200">
        <a:solidFill>
          <a:schemeClr val="tx1"/>
        </a:solidFill>
        <a:latin typeface="Arial"/>
        <a:ea typeface="+mn-ea"/>
        <a:cs typeface="+mn-cs"/>
        <a:sym typeface="Arial"/>
      </a:defRPr>
    </a:lvl4pPr>
    <a:lvl5pPr marL="1828800" algn="l" defTabSz="914400" rtl="0" eaLnBrk="1" latinLnBrk="0" hangingPunct="1">
      <a:defRPr sz="1200" kern="1200">
        <a:solidFill>
          <a:schemeClr val="tx1"/>
        </a:solidFill>
        <a:latin typeface="Arial"/>
        <a:ea typeface="+mn-ea"/>
        <a:cs typeface="+mn-cs"/>
        <a:sym typeface="Arial"/>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en-GB"/>
          </a:p>
        </p:txBody>
      </p:sp>
      <p:sp>
        <p:nvSpPr>
          <p:cNvPr id="4" name="Foliennummernplatzhalter 3"/>
          <p:cNvSpPr>
            <a:spLocks noGrp="1"/>
          </p:cNvSpPr>
          <p:nvPr>
            <p:ph type="sldNum" sz="quarter" idx="10"/>
          </p:nvPr>
        </p:nvSpPr>
        <p:spPr/>
        <p:txBody>
          <a:bodyPr/>
          <a:lstStyle/>
          <a:p>
            <a:fld id="{20CDFE8B-E5E2-4D2D-880E-247A0CC50C69}" type="slidenum">
              <a:rPr lang="en-GB" smtClean="0">
                <a:latin typeface="Arial"/>
              </a:rPr>
              <a:pPr/>
              <a:t>6</a:t>
            </a:fld>
            <a:endParaRPr lang="en-GB">
              <a:latin typeface="Arial"/>
            </a:endParaRPr>
          </a:p>
        </p:txBody>
      </p:sp>
    </p:spTree>
    <p:extLst>
      <p:ext uri="{BB962C8B-B14F-4D97-AF65-F5344CB8AC3E}">
        <p14:creationId xmlns:p14="http://schemas.microsoft.com/office/powerpoint/2010/main" val="3737987289"/>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3.xml"/><Relationship Id="rId1" Type="http://schemas.openxmlformats.org/officeDocument/2006/relationships/vmlDrawing" Target="../drawings/vmlDrawing2.vml"/><Relationship Id="rId6" Type="http://schemas.openxmlformats.org/officeDocument/2006/relationships/image" Target="../media/image1.emf"/><Relationship Id="rId5" Type="http://schemas.openxmlformats.org/officeDocument/2006/relationships/oleObject" Target="../embeddings/oleObject2.bin"/><Relationship Id="rId4" Type="http://schemas.openxmlformats.org/officeDocument/2006/relationships/image" Target="../media/image3.jpeg"/></Relationships>
</file>

<file path=ppt/slideLayouts/_rels/slideLayout2.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4.xml"/><Relationship Id="rId1" Type="http://schemas.openxmlformats.org/officeDocument/2006/relationships/vmlDrawing" Target="../drawings/vmlDrawing3.vml"/><Relationship Id="rId5" Type="http://schemas.openxmlformats.org/officeDocument/2006/relationships/image" Target="../media/image1.emf"/><Relationship Id="rId4" Type="http://schemas.openxmlformats.org/officeDocument/2006/relationships/oleObject" Target="../embeddings/oleObject3.bin"/></Relationships>
</file>

<file path=ppt/slideLayouts/_rels/slideLayout3.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5.xml"/><Relationship Id="rId1" Type="http://schemas.openxmlformats.org/officeDocument/2006/relationships/vmlDrawing" Target="../drawings/vmlDrawing4.vml"/><Relationship Id="rId5" Type="http://schemas.openxmlformats.org/officeDocument/2006/relationships/image" Target="../media/image1.emf"/><Relationship Id="rId4" Type="http://schemas.openxmlformats.org/officeDocument/2006/relationships/oleObject" Target="../embeddings/oleObject4.bin"/></Relationships>
</file>

<file path=ppt/slideLayouts/_rels/slideLayout4.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6.xml"/><Relationship Id="rId1" Type="http://schemas.openxmlformats.org/officeDocument/2006/relationships/vmlDrawing" Target="../drawings/vmlDrawing5.vml"/><Relationship Id="rId5" Type="http://schemas.openxmlformats.org/officeDocument/2006/relationships/image" Target="../media/image1.emf"/><Relationship Id="rId4" Type="http://schemas.openxmlformats.org/officeDocument/2006/relationships/oleObject" Target="../embeddings/oleObject5.bin"/></Relationships>
</file>

<file path=ppt/slideLayouts/_rels/slideLayout5.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7.xml"/><Relationship Id="rId1" Type="http://schemas.openxmlformats.org/officeDocument/2006/relationships/vmlDrawing" Target="../drawings/vmlDrawing6.vml"/><Relationship Id="rId6" Type="http://schemas.openxmlformats.org/officeDocument/2006/relationships/image" Target="../media/image1.emf"/><Relationship Id="rId5" Type="http://schemas.openxmlformats.org/officeDocument/2006/relationships/oleObject" Target="../embeddings/oleObject6.bin"/><Relationship Id="rId4" Type="http://schemas.openxmlformats.org/officeDocument/2006/relationships/image" Target="../media/image4.jpeg"/></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1 - Title">
    <p:bg>
      <p:bgPr>
        <a:blipFill dpi="0" rotWithShape="1">
          <a:blip r:embed="rId4" cstate="print">
            <a:lum/>
          </a:blip>
          <a:srcRect/>
          <a:stretch>
            <a:fillRect l="-2000" r="-2000"/>
          </a:stretch>
        </a:blipFill>
        <a:effectLst/>
      </p:bgPr>
    </p:bg>
    <p:spTree>
      <p:nvGrpSpPr>
        <p:cNvPr id="1" name=""/>
        <p:cNvGrpSpPr/>
        <p:nvPr/>
      </p:nvGrpSpPr>
      <p:grpSpPr>
        <a:xfrm>
          <a:off x="0" y="0"/>
          <a:ext cx="0" cy="0"/>
          <a:chOff x="0" y="0"/>
          <a:chExt cx="0" cy="0"/>
        </a:xfrm>
      </p:grpSpPr>
      <p:graphicFrame>
        <p:nvGraphicFramePr>
          <p:cNvPr id="7" name="Object 6" hidden="1"/>
          <p:cNvGraphicFramePr>
            <a:graphicFrameLocks noChangeAspect="1"/>
          </p:cNvGraphicFramePr>
          <p:nvPr>
            <p:custDataLst>
              <p:tags r:id="rId2"/>
            </p:custDataLst>
          </p:nvPr>
        </p:nvGraphicFramePr>
        <p:xfrm>
          <a:off x="1587" y="1588"/>
          <a:ext cx="1587" cy="1587"/>
        </p:xfrm>
        <a:graphic>
          <a:graphicData uri="http://schemas.openxmlformats.org/presentationml/2006/ole">
            <mc:AlternateContent xmlns:mc="http://schemas.openxmlformats.org/markup-compatibility/2006">
              <mc:Choice xmlns:v="urn:schemas-microsoft-com:vml" Requires="v">
                <p:oleObj spid="_x0000_s2104" name="think-cell Slide" r:id="rId5" imgW="270" imgH="270" progId="TCLayout.ActiveDocument.1">
                  <p:embed/>
                </p:oleObj>
              </mc:Choice>
              <mc:Fallback>
                <p:oleObj name="think-cell Slide" r:id="rId5" imgW="270" imgH="270" progId="TCLayout.ActiveDocument.1">
                  <p:embed/>
                  <p:pic>
                    <p:nvPicPr>
                      <p:cNvPr id="0" name="Picture 2" hidden="1"/>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587" y="1588"/>
                        <a:ext cx="1587" cy="158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9" name="Title 8"/>
          <p:cNvSpPr>
            <a:spLocks noGrp="1"/>
          </p:cNvSpPr>
          <p:nvPr>
            <p:ph type="title"/>
          </p:nvPr>
        </p:nvSpPr>
        <p:spPr>
          <a:xfrm>
            <a:off x="467544" y="2492896"/>
            <a:ext cx="5400000" cy="2520280"/>
          </a:xfrm>
        </p:spPr>
        <p:txBody>
          <a:bodyPr/>
          <a:lstStyle>
            <a:lvl1pPr algn="l">
              <a:defRPr>
                <a:solidFill>
                  <a:schemeClr val="bg1"/>
                </a:solidFill>
              </a:defRPr>
            </a:lvl1pPr>
          </a:lstStyle>
          <a:p>
            <a:r>
              <a:rPr lang="de-DE" smtClean="0"/>
              <a:t>Titelmasterformat durch Klicken bearbeiten</a:t>
            </a:r>
            <a:endParaRPr lang="en-GB"/>
          </a:p>
        </p:txBody>
      </p:sp>
      <p:sp>
        <p:nvSpPr>
          <p:cNvPr id="8" name="Text Placeholder 7"/>
          <p:cNvSpPr>
            <a:spLocks noGrp="1"/>
          </p:cNvSpPr>
          <p:nvPr>
            <p:ph type="body" sz="quarter" idx="10" hasCustomPrompt="1"/>
          </p:nvPr>
        </p:nvSpPr>
        <p:spPr>
          <a:xfrm>
            <a:off x="468457" y="6021388"/>
            <a:ext cx="5399087" cy="503237"/>
          </a:xfrm>
        </p:spPr>
        <p:txBody>
          <a:bodyPr anchor="ctr">
            <a:normAutofit/>
          </a:bodyPr>
          <a:lstStyle>
            <a:lvl1pPr>
              <a:buNone/>
              <a:defRPr sz="1400" baseline="0">
                <a:solidFill>
                  <a:schemeClr val="bg1"/>
                </a:solidFill>
              </a:defRPr>
            </a:lvl1pPr>
            <a:lvl2pPr>
              <a:buNone/>
              <a:defRPr>
                <a:solidFill>
                  <a:schemeClr val="bg1"/>
                </a:solidFill>
              </a:defRPr>
            </a:lvl2pPr>
            <a:lvl3pPr>
              <a:buNone/>
              <a:defRPr>
                <a:solidFill>
                  <a:schemeClr val="bg1"/>
                </a:solidFill>
              </a:defRPr>
            </a:lvl3pPr>
            <a:lvl4pPr>
              <a:buNone/>
              <a:defRPr>
                <a:solidFill>
                  <a:schemeClr val="bg1"/>
                </a:solidFill>
              </a:defRPr>
            </a:lvl4pPr>
            <a:lvl5pPr>
              <a:buNone/>
              <a:defRPr>
                <a:solidFill>
                  <a:schemeClr val="bg1"/>
                </a:solidFill>
              </a:defRPr>
            </a:lvl5pPr>
          </a:lstStyle>
          <a:p>
            <a:pPr lvl="0"/>
            <a:r>
              <a:rPr lang="en-US" dirty="0" smtClean="0"/>
              <a:t>Reference / Author / </a:t>
            </a:r>
            <a:r>
              <a:rPr lang="en-US" dirty="0" err="1" smtClean="0"/>
              <a:t>dd</a:t>
            </a:r>
            <a:r>
              <a:rPr lang="en-US" dirty="0" smtClean="0"/>
              <a:t> MMM </a:t>
            </a:r>
            <a:r>
              <a:rPr lang="en-US" dirty="0" err="1" smtClean="0"/>
              <a:t>yyyy</a:t>
            </a:r>
            <a:endParaRPr lang="en-GB" dirty="0"/>
          </a:p>
        </p:txBody>
      </p:sp>
    </p:spTree>
    <p:extLst>
      <p:ext uri="{BB962C8B-B14F-4D97-AF65-F5344CB8AC3E}">
        <p14:creationId xmlns:p14="http://schemas.microsoft.com/office/powerpoint/2010/main" val="299537752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2 - Text box">
    <p:spTree>
      <p:nvGrpSpPr>
        <p:cNvPr id="1" name=""/>
        <p:cNvGrpSpPr/>
        <p:nvPr/>
      </p:nvGrpSpPr>
      <p:grpSpPr>
        <a:xfrm>
          <a:off x="0" y="0"/>
          <a:ext cx="0" cy="0"/>
          <a:chOff x="0" y="0"/>
          <a:chExt cx="0" cy="0"/>
        </a:xfrm>
      </p:grpSpPr>
      <p:graphicFrame>
        <p:nvGraphicFramePr>
          <p:cNvPr id="7" name="Object 6" hidden="1"/>
          <p:cNvGraphicFramePr>
            <a:graphicFrameLocks noChangeAspect="1"/>
          </p:cNvGraphicFramePr>
          <p:nvPr>
            <p:custDataLst>
              <p:tags r:id="rId2"/>
            </p:custDataLst>
          </p:nvPr>
        </p:nvGraphicFramePr>
        <p:xfrm>
          <a:off x="1587" y="1588"/>
          <a:ext cx="1587" cy="1587"/>
        </p:xfrm>
        <a:graphic>
          <a:graphicData uri="http://schemas.openxmlformats.org/presentationml/2006/ole">
            <mc:AlternateContent xmlns:mc="http://schemas.openxmlformats.org/markup-compatibility/2006">
              <mc:Choice xmlns:v="urn:schemas-microsoft-com:vml" Requires="v">
                <p:oleObj spid="_x0000_s3128" name="think-cell Slide" r:id="rId4" imgW="270" imgH="270" progId="TCLayout.ActiveDocument.1">
                  <p:embed/>
                </p:oleObj>
              </mc:Choice>
              <mc:Fallback>
                <p:oleObj name="think-cell Slide" r:id="rId4" imgW="270" imgH="270" progId="TCLayout.ActiveDocument.1">
                  <p:embed/>
                  <p:pic>
                    <p:nvPicPr>
                      <p:cNvPr id="0" name="Picture 2" hidden="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587" y="1588"/>
                        <a:ext cx="1587" cy="158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3" name="Tijdelijke aanduiding voor inhoud 2"/>
          <p:cNvSpPr>
            <a:spLocks noGrp="1"/>
          </p:cNvSpPr>
          <p:nvPr>
            <p:ph idx="1" hasCustomPrompt="1"/>
          </p:nvPr>
        </p:nvSpPr>
        <p:spPr/>
        <p:txBody>
          <a:bodyPr/>
          <a:lstStyle/>
          <a:p>
            <a:pPr lvl="0"/>
            <a:r>
              <a:rPr lang="en-GB" dirty="0" smtClean="0"/>
              <a:t>Click to add text</a:t>
            </a:r>
          </a:p>
          <a:p>
            <a:pPr lvl="1"/>
            <a:r>
              <a:rPr lang="en-GB" dirty="0" smtClean="0"/>
              <a:t>second level</a:t>
            </a:r>
          </a:p>
          <a:p>
            <a:pPr lvl="2"/>
            <a:r>
              <a:rPr lang="en-GB" dirty="0" smtClean="0"/>
              <a:t>third level</a:t>
            </a:r>
          </a:p>
          <a:p>
            <a:pPr lvl="3"/>
            <a:r>
              <a:rPr lang="en-GB" dirty="0" smtClean="0"/>
              <a:t>forth level</a:t>
            </a:r>
          </a:p>
          <a:p>
            <a:pPr lvl="4"/>
            <a:r>
              <a:rPr lang="en-GB" dirty="0" smtClean="0"/>
              <a:t>fifth level</a:t>
            </a:r>
            <a:endParaRPr lang="en-GB" dirty="0"/>
          </a:p>
        </p:txBody>
      </p:sp>
      <p:sp>
        <p:nvSpPr>
          <p:cNvPr id="12" name="Title 11"/>
          <p:cNvSpPr>
            <a:spLocks noGrp="1"/>
          </p:cNvSpPr>
          <p:nvPr>
            <p:ph type="title"/>
          </p:nvPr>
        </p:nvSpPr>
        <p:spPr/>
        <p:txBody>
          <a:bodyPr/>
          <a:lstStyle/>
          <a:p>
            <a:r>
              <a:rPr lang="de-DE" smtClean="0"/>
              <a:t>Titelmasterformat durch Klicken bearbeiten</a:t>
            </a:r>
            <a:endParaRPr lang="en-GB"/>
          </a:p>
        </p:txBody>
      </p:sp>
      <p:sp>
        <p:nvSpPr>
          <p:cNvPr id="9" name="Date Placeholder 7"/>
          <p:cNvSpPr>
            <a:spLocks noGrp="1"/>
          </p:cNvSpPr>
          <p:nvPr>
            <p:ph type="dt" sz="half" idx="10"/>
          </p:nvPr>
        </p:nvSpPr>
        <p:spPr>
          <a:xfrm>
            <a:off x="457200" y="6489368"/>
            <a:ext cx="1080000" cy="252000"/>
          </a:xfrm>
        </p:spPr>
        <p:txBody>
          <a:bodyPr/>
          <a:lstStyle/>
          <a:p>
            <a:r>
              <a:rPr lang="en-US" smtClean="0"/>
              <a:t>12 May 2014</a:t>
            </a:r>
            <a:endParaRPr lang="en-GB" dirty="0"/>
          </a:p>
        </p:txBody>
      </p:sp>
      <p:sp>
        <p:nvSpPr>
          <p:cNvPr id="10" name="Slide Number Placeholder 8"/>
          <p:cNvSpPr>
            <a:spLocks noGrp="1"/>
          </p:cNvSpPr>
          <p:nvPr>
            <p:ph type="sldNum" sz="quarter" idx="11"/>
          </p:nvPr>
        </p:nvSpPr>
        <p:spPr>
          <a:xfrm>
            <a:off x="7606800" y="6489368"/>
            <a:ext cx="1080000" cy="252000"/>
          </a:xfrm>
        </p:spPr>
        <p:txBody>
          <a:bodyPr/>
          <a:lstStyle/>
          <a:p>
            <a:r>
              <a:rPr lang="en-GB" smtClean="0"/>
              <a:t>Slide </a:t>
            </a:r>
            <a:fld id="{4A6FABA2-AF43-4C32-8E8D-EDF681ABC26F}" type="slidenum">
              <a:rPr lang="en-GB" smtClean="0"/>
              <a:pPr/>
              <a:t>‹Nr.›</a:t>
            </a:fld>
            <a:endParaRPr lang="en-GB" dirty="0"/>
          </a:p>
        </p:txBody>
      </p:sp>
      <p:sp>
        <p:nvSpPr>
          <p:cNvPr id="11" name="Footer Placeholder 10"/>
          <p:cNvSpPr>
            <a:spLocks noGrp="1"/>
          </p:cNvSpPr>
          <p:nvPr>
            <p:ph type="ftr" sz="quarter" idx="12"/>
          </p:nvPr>
        </p:nvSpPr>
        <p:spPr>
          <a:xfrm>
            <a:off x="2052000" y="6489368"/>
            <a:ext cx="5040000" cy="252000"/>
          </a:xfrm>
        </p:spPr>
        <p:txBody>
          <a:bodyPr/>
          <a:lstStyle/>
          <a:p>
            <a:r>
              <a:rPr lang="en-GB" smtClean="0"/>
              <a:t>Dirk Gesenhues / Motion to GA2014</a:t>
            </a:r>
            <a:endParaRPr lang="en-GB" dirty="0"/>
          </a:p>
        </p:txBody>
      </p:sp>
    </p:spTree>
    <p:extLst>
      <p:ext uri="{BB962C8B-B14F-4D97-AF65-F5344CB8AC3E}">
        <p14:creationId xmlns:p14="http://schemas.microsoft.com/office/powerpoint/2010/main" val="27487765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3 - Two text boxes">
    <p:spTree>
      <p:nvGrpSpPr>
        <p:cNvPr id="1" name=""/>
        <p:cNvGrpSpPr/>
        <p:nvPr/>
      </p:nvGrpSpPr>
      <p:grpSpPr>
        <a:xfrm>
          <a:off x="0" y="0"/>
          <a:ext cx="0" cy="0"/>
          <a:chOff x="0" y="0"/>
          <a:chExt cx="0" cy="0"/>
        </a:xfrm>
      </p:grpSpPr>
      <p:graphicFrame>
        <p:nvGraphicFramePr>
          <p:cNvPr id="8" name="Object 7" hidden="1"/>
          <p:cNvGraphicFramePr>
            <a:graphicFrameLocks noChangeAspect="1"/>
          </p:cNvGraphicFramePr>
          <p:nvPr>
            <p:custDataLst>
              <p:tags r:id="rId2"/>
            </p:custDataLst>
          </p:nvPr>
        </p:nvGraphicFramePr>
        <p:xfrm>
          <a:off x="1587" y="1588"/>
          <a:ext cx="1587" cy="1587"/>
        </p:xfrm>
        <a:graphic>
          <a:graphicData uri="http://schemas.openxmlformats.org/presentationml/2006/ole">
            <mc:AlternateContent xmlns:mc="http://schemas.openxmlformats.org/markup-compatibility/2006">
              <mc:Choice xmlns:v="urn:schemas-microsoft-com:vml" Requires="v">
                <p:oleObj spid="_x0000_s6200" name="think-cell Slide" r:id="rId4" imgW="270" imgH="270" progId="TCLayout.ActiveDocument.1">
                  <p:embed/>
                </p:oleObj>
              </mc:Choice>
              <mc:Fallback>
                <p:oleObj name="think-cell Slide" r:id="rId4" imgW="270" imgH="270" progId="TCLayout.ActiveDocument.1">
                  <p:embed/>
                  <p:pic>
                    <p:nvPicPr>
                      <p:cNvPr id="0" name="Picture 2" hidden="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587" y="1588"/>
                        <a:ext cx="1587" cy="158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3" name="Tijdelijke aanduiding voor inhoud 2"/>
          <p:cNvSpPr>
            <a:spLocks noGrp="1"/>
          </p:cNvSpPr>
          <p:nvPr>
            <p:ph sz="half" idx="1" hasCustomPrompt="1"/>
          </p:nvPr>
        </p:nvSpPr>
        <p:spPr>
          <a:xfrm>
            <a:off x="457200" y="1196752"/>
            <a:ext cx="4038600" cy="4929411"/>
          </a:xfrm>
        </p:spPr>
        <p:txBody>
          <a:bodyPr/>
          <a:lstStyle>
            <a:lvl1pPr>
              <a:defRPr sz="2400"/>
            </a:lvl1pPr>
            <a:lvl2pPr>
              <a:defRPr sz="2000" baseline="0"/>
            </a:lvl2pPr>
            <a:lvl3pPr>
              <a:defRPr sz="2000" baseline="0"/>
            </a:lvl3pPr>
            <a:lvl4pPr>
              <a:defRPr sz="2000"/>
            </a:lvl4pPr>
            <a:lvl5pPr>
              <a:defRPr sz="2000" baseline="0"/>
            </a:lvl5pPr>
            <a:lvl6pPr>
              <a:defRPr sz="1800"/>
            </a:lvl6pPr>
            <a:lvl7pPr>
              <a:defRPr sz="1800"/>
            </a:lvl7pPr>
            <a:lvl8pPr>
              <a:defRPr sz="1800"/>
            </a:lvl8pPr>
            <a:lvl9pPr>
              <a:defRPr sz="1800"/>
            </a:lvl9pPr>
          </a:lstStyle>
          <a:p>
            <a:pPr lvl="0"/>
            <a:r>
              <a:rPr lang="en-GB" dirty="0" smtClean="0"/>
              <a:t>Click to add text</a:t>
            </a:r>
          </a:p>
          <a:p>
            <a:pPr lvl="1"/>
            <a:r>
              <a:rPr lang="en-GB" dirty="0" smtClean="0"/>
              <a:t>second level</a:t>
            </a:r>
          </a:p>
          <a:p>
            <a:pPr lvl="2"/>
            <a:r>
              <a:rPr lang="en-GB" dirty="0" smtClean="0"/>
              <a:t>third level</a:t>
            </a:r>
          </a:p>
          <a:p>
            <a:pPr lvl="3"/>
            <a:r>
              <a:rPr lang="en-GB" dirty="0" smtClean="0"/>
              <a:t>forth level</a:t>
            </a:r>
          </a:p>
          <a:p>
            <a:pPr lvl="4"/>
            <a:r>
              <a:rPr lang="en-GB" dirty="0" smtClean="0"/>
              <a:t>fifth level</a:t>
            </a:r>
            <a:endParaRPr lang="en-GB" dirty="0"/>
          </a:p>
        </p:txBody>
      </p:sp>
      <p:sp>
        <p:nvSpPr>
          <p:cNvPr id="4" name="Tijdelijke aanduiding voor inhoud 3"/>
          <p:cNvSpPr>
            <a:spLocks noGrp="1"/>
          </p:cNvSpPr>
          <p:nvPr>
            <p:ph sz="half" idx="2" hasCustomPrompt="1"/>
          </p:nvPr>
        </p:nvSpPr>
        <p:spPr>
          <a:xfrm>
            <a:off x="4648200" y="1196752"/>
            <a:ext cx="4038600" cy="4929411"/>
          </a:xfrm>
        </p:spPr>
        <p:txBody>
          <a:bodyPr/>
          <a:lstStyle>
            <a:lvl1pPr>
              <a:defRPr sz="2400"/>
            </a:lvl1pPr>
            <a:lvl2pPr>
              <a:defRPr sz="2000"/>
            </a:lvl2pPr>
            <a:lvl3pPr>
              <a:defRPr sz="2000"/>
            </a:lvl3pPr>
            <a:lvl4pPr>
              <a:defRPr sz="2000"/>
            </a:lvl4pPr>
            <a:lvl5pPr>
              <a:defRPr sz="2000"/>
            </a:lvl5pPr>
            <a:lvl6pPr>
              <a:defRPr sz="1800"/>
            </a:lvl6pPr>
            <a:lvl7pPr>
              <a:defRPr sz="1800"/>
            </a:lvl7pPr>
            <a:lvl8pPr>
              <a:defRPr sz="1800"/>
            </a:lvl8pPr>
            <a:lvl9pPr>
              <a:defRPr sz="1800"/>
            </a:lvl9pPr>
          </a:lstStyle>
          <a:p>
            <a:pPr lvl="0"/>
            <a:r>
              <a:rPr lang="en-GB" dirty="0" smtClean="0"/>
              <a:t>Click to add text</a:t>
            </a:r>
          </a:p>
          <a:p>
            <a:pPr lvl="1"/>
            <a:r>
              <a:rPr lang="en-GB" dirty="0" smtClean="0"/>
              <a:t>second level</a:t>
            </a:r>
          </a:p>
          <a:p>
            <a:pPr lvl="2"/>
            <a:r>
              <a:rPr lang="en-GB" dirty="0" smtClean="0"/>
              <a:t>third level</a:t>
            </a:r>
          </a:p>
          <a:p>
            <a:pPr lvl="3"/>
            <a:r>
              <a:rPr lang="en-GB" dirty="0" smtClean="0"/>
              <a:t>forth level</a:t>
            </a:r>
          </a:p>
          <a:p>
            <a:pPr lvl="4"/>
            <a:r>
              <a:rPr lang="en-GB" dirty="0" smtClean="0"/>
              <a:t>fifth level</a:t>
            </a:r>
            <a:endParaRPr lang="en-GB" dirty="0"/>
          </a:p>
        </p:txBody>
      </p:sp>
      <p:sp>
        <p:nvSpPr>
          <p:cNvPr id="12" name="Title 11"/>
          <p:cNvSpPr>
            <a:spLocks noGrp="1"/>
          </p:cNvSpPr>
          <p:nvPr>
            <p:ph type="title"/>
          </p:nvPr>
        </p:nvSpPr>
        <p:spPr/>
        <p:txBody>
          <a:bodyPr/>
          <a:lstStyle/>
          <a:p>
            <a:r>
              <a:rPr lang="de-DE" smtClean="0"/>
              <a:t>Titelmasterformat durch Klicken bearbeiten</a:t>
            </a:r>
            <a:endParaRPr lang="en-GB"/>
          </a:p>
        </p:txBody>
      </p:sp>
      <p:sp>
        <p:nvSpPr>
          <p:cNvPr id="10" name="Date Placeholder 7"/>
          <p:cNvSpPr>
            <a:spLocks noGrp="1"/>
          </p:cNvSpPr>
          <p:nvPr>
            <p:ph type="dt" sz="half" idx="10"/>
          </p:nvPr>
        </p:nvSpPr>
        <p:spPr>
          <a:xfrm>
            <a:off x="457200" y="6489368"/>
            <a:ext cx="1080000" cy="252000"/>
          </a:xfrm>
        </p:spPr>
        <p:txBody>
          <a:bodyPr/>
          <a:lstStyle/>
          <a:p>
            <a:r>
              <a:rPr lang="en-US" smtClean="0"/>
              <a:t>12 May 2014</a:t>
            </a:r>
            <a:endParaRPr lang="en-GB" dirty="0"/>
          </a:p>
        </p:txBody>
      </p:sp>
      <p:sp>
        <p:nvSpPr>
          <p:cNvPr id="11" name="Slide Number Placeholder 8"/>
          <p:cNvSpPr>
            <a:spLocks noGrp="1"/>
          </p:cNvSpPr>
          <p:nvPr>
            <p:ph type="sldNum" sz="quarter" idx="11"/>
          </p:nvPr>
        </p:nvSpPr>
        <p:spPr>
          <a:xfrm>
            <a:off x="7606800" y="6489368"/>
            <a:ext cx="1080000" cy="252000"/>
          </a:xfrm>
        </p:spPr>
        <p:txBody>
          <a:bodyPr/>
          <a:lstStyle/>
          <a:p>
            <a:r>
              <a:rPr lang="en-GB" smtClean="0"/>
              <a:t>Slide </a:t>
            </a:r>
            <a:fld id="{4A6FABA2-AF43-4C32-8E8D-EDF681ABC26F}" type="slidenum">
              <a:rPr lang="en-GB" smtClean="0"/>
              <a:pPr/>
              <a:t>‹Nr.›</a:t>
            </a:fld>
            <a:endParaRPr lang="en-GB" dirty="0"/>
          </a:p>
        </p:txBody>
      </p:sp>
      <p:sp>
        <p:nvSpPr>
          <p:cNvPr id="13" name="Footer Placeholder 10"/>
          <p:cNvSpPr>
            <a:spLocks noGrp="1"/>
          </p:cNvSpPr>
          <p:nvPr>
            <p:ph type="ftr" sz="quarter" idx="12"/>
          </p:nvPr>
        </p:nvSpPr>
        <p:spPr>
          <a:xfrm>
            <a:off x="2052000" y="6489368"/>
            <a:ext cx="5040000" cy="252000"/>
          </a:xfrm>
        </p:spPr>
        <p:txBody>
          <a:bodyPr/>
          <a:lstStyle/>
          <a:p>
            <a:r>
              <a:rPr lang="en-GB" smtClean="0"/>
              <a:t>Dirk Gesenhues / Motion to GA2014</a:t>
            </a:r>
            <a:endParaRPr lang="en-GB" dirty="0"/>
          </a:p>
        </p:txBody>
      </p:sp>
    </p:spTree>
    <p:extLst>
      <p:ext uri="{BB962C8B-B14F-4D97-AF65-F5344CB8AC3E}">
        <p14:creationId xmlns:p14="http://schemas.microsoft.com/office/powerpoint/2010/main" val="4073247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4 - No text box">
    <p:spTree>
      <p:nvGrpSpPr>
        <p:cNvPr id="1" name=""/>
        <p:cNvGrpSpPr/>
        <p:nvPr/>
      </p:nvGrpSpPr>
      <p:grpSpPr>
        <a:xfrm>
          <a:off x="0" y="0"/>
          <a:ext cx="0" cy="0"/>
          <a:chOff x="0" y="0"/>
          <a:chExt cx="0" cy="0"/>
        </a:xfrm>
      </p:grpSpPr>
      <p:graphicFrame>
        <p:nvGraphicFramePr>
          <p:cNvPr id="6" name="Object 5" hidden="1"/>
          <p:cNvGraphicFramePr>
            <a:graphicFrameLocks noChangeAspect="1"/>
          </p:cNvGraphicFramePr>
          <p:nvPr>
            <p:custDataLst>
              <p:tags r:id="rId2"/>
            </p:custDataLst>
          </p:nvPr>
        </p:nvGraphicFramePr>
        <p:xfrm>
          <a:off x="1587" y="1588"/>
          <a:ext cx="1587" cy="1587"/>
        </p:xfrm>
        <a:graphic>
          <a:graphicData uri="http://schemas.openxmlformats.org/presentationml/2006/ole">
            <mc:AlternateContent xmlns:mc="http://schemas.openxmlformats.org/markup-compatibility/2006">
              <mc:Choice xmlns:v="urn:schemas-microsoft-com:vml" Requires="v">
                <p:oleObj spid="_x0000_s5176" name="think-cell Slide" r:id="rId4" imgW="270" imgH="270" progId="TCLayout.ActiveDocument.1">
                  <p:embed/>
                </p:oleObj>
              </mc:Choice>
              <mc:Fallback>
                <p:oleObj name="think-cell Slide" r:id="rId4" imgW="270" imgH="270" progId="TCLayout.ActiveDocument.1">
                  <p:embed/>
                  <p:pic>
                    <p:nvPicPr>
                      <p:cNvPr id="0" name="Picture 2" hidden="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587" y="1588"/>
                        <a:ext cx="1587" cy="158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0" name="Title 9"/>
          <p:cNvSpPr>
            <a:spLocks noGrp="1"/>
          </p:cNvSpPr>
          <p:nvPr>
            <p:ph type="title"/>
          </p:nvPr>
        </p:nvSpPr>
        <p:spPr/>
        <p:txBody>
          <a:bodyPr/>
          <a:lstStyle/>
          <a:p>
            <a:r>
              <a:rPr lang="de-DE" smtClean="0"/>
              <a:t>Titelmasterformat durch Klicken bearbeiten</a:t>
            </a:r>
            <a:endParaRPr lang="en-GB"/>
          </a:p>
        </p:txBody>
      </p:sp>
      <p:sp>
        <p:nvSpPr>
          <p:cNvPr id="8" name="Date Placeholder 7"/>
          <p:cNvSpPr>
            <a:spLocks noGrp="1"/>
          </p:cNvSpPr>
          <p:nvPr>
            <p:ph type="dt" sz="half" idx="10"/>
          </p:nvPr>
        </p:nvSpPr>
        <p:spPr/>
        <p:txBody>
          <a:bodyPr/>
          <a:lstStyle/>
          <a:p>
            <a:r>
              <a:rPr lang="en-US" smtClean="0"/>
              <a:t>12 May 2014</a:t>
            </a:r>
            <a:endParaRPr lang="en-GB" dirty="0"/>
          </a:p>
        </p:txBody>
      </p:sp>
      <p:sp>
        <p:nvSpPr>
          <p:cNvPr id="9" name="Slide Number Placeholder 8"/>
          <p:cNvSpPr>
            <a:spLocks noGrp="1"/>
          </p:cNvSpPr>
          <p:nvPr>
            <p:ph type="sldNum" sz="quarter" idx="11"/>
          </p:nvPr>
        </p:nvSpPr>
        <p:spPr/>
        <p:txBody>
          <a:bodyPr/>
          <a:lstStyle/>
          <a:p>
            <a:r>
              <a:rPr lang="en-GB" smtClean="0"/>
              <a:t>Slide </a:t>
            </a:r>
            <a:fld id="{4A6FABA2-AF43-4C32-8E8D-EDF681ABC26F}" type="slidenum">
              <a:rPr lang="en-GB" smtClean="0"/>
              <a:pPr/>
              <a:t>‹Nr.›</a:t>
            </a:fld>
            <a:endParaRPr lang="en-GB" dirty="0"/>
          </a:p>
        </p:txBody>
      </p:sp>
      <p:sp>
        <p:nvSpPr>
          <p:cNvPr id="11" name="Footer Placeholder 10"/>
          <p:cNvSpPr>
            <a:spLocks noGrp="1"/>
          </p:cNvSpPr>
          <p:nvPr>
            <p:ph type="ftr" sz="quarter" idx="12"/>
          </p:nvPr>
        </p:nvSpPr>
        <p:spPr/>
        <p:txBody>
          <a:bodyPr/>
          <a:lstStyle/>
          <a:p>
            <a:r>
              <a:rPr lang="en-GB" smtClean="0"/>
              <a:t>Dirk Gesenhues / Motion to GA2014</a:t>
            </a:r>
            <a:endParaRPr lang="en-GB" dirty="0"/>
          </a:p>
        </p:txBody>
      </p:sp>
    </p:spTree>
    <p:extLst>
      <p:ext uri="{BB962C8B-B14F-4D97-AF65-F5344CB8AC3E}">
        <p14:creationId xmlns:p14="http://schemas.microsoft.com/office/powerpoint/2010/main" val="29001962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5 - Blank">
    <p:bg>
      <p:bgPr>
        <a:blipFill dpi="0" rotWithShape="1">
          <a:blip r:embed="rId4" cstate="print">
            <a:lum/>
          </a:blip>
          <a:srcRect/>
          <a:stretch>
            <a:fillRect l="-2000" r="-2000"/>
          </a:stretch>
        </a:blipFill>
        <a:effectLst/>
      </p:bgPr>
    </p:bg>
    <p:spTree>
      <p:nvGrpSpPr>
        <p:cNvPr id="1" name=""/>
        <p:cNvGrpSpPr/>
        <p:nvPr/>
      </p:nvGrpSpPr>
      <p:grpSpPr>
        <a:xfrm>
          <a:off x="0" y="0"/>
          <a:ext cx="0" cy="0"/>
          <a:chOff x="0" y="0"/>
          <a:chExt cx="0" cy="0"/>
        </a:xfrm>
      </p:grpSpPr>
      <p:graphicFrame>
        <p:nvGraphicFramePr>
          <p:cNvPr id="6" name="Object 5" hidden="1"/>
          <p:cNvGraphicFramePr>
            <a:graphicFrameLocks noChangeAspect="1"/>
          </p:cNvGraphicFramePr>
          <p:nvPr>
            <p:custDataLst>
              <p:tags r:id="rId2"/>
            </p:custDataLst>
          </p:nvPr>
        </p:nvGraphicFramePr>
        <p:xfrm>
          <a:off x="1587" y="1588"/>
          <a:ext cx="1587" cy="1587"/>
        </p:xfrm>
        <a:graphic>
          <a:graphicData uri="http://schemas.openxmlformats.org/presentationml/2006/ole">
            <mc:AlternateContent xmlns:mc="http://schemas.openxmlformats.org/markup-compatibility/2006">
              <mc:Choice xmlns:v="urn:schemas-microsoft-com:vml" Requires="v">
                <p:oleObj spid="_x0000_s7224" name="think-cell Slide" r:id="rId5" imgW="270" imgH="270" progId="TCLayout.ActiveDocument.1">
                  <p:embed/>
                </p:oleObj>
              </mc:Choice>
              <mc:Fallback>
                <p:oleObj name="think-cell Slide" r:id="rId5" imgW="270" imgH="270" progId="TCLayout.ActiveDocument.1">
                  <p:embed/>
                  <p:pic>
                    <p:nvPicPr>
                      <p:cNvPr id="0" name="Picture 2" hidden="1"/>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587" y="1588"/>
                        <a:ext cx="1587" cy="158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0" name="Title 9"/>
          <p:cNvSpPr>
            <a:spLocks noGrp="1"/>
          </p:cNvSpPr>
          <p:nvPr>
            <p:ph type="title"/>
          </p:nvPr>
        </p:nvSpPr>
        <p:spPr/>
        <p:txBody>
          <a:bodyPr/>
          <a:lstStyle/>
          <a:p>
            <a:r>
              <a:rPr lang="de-DE" smtClean="0"/>
              <a:t>Titelmasterformat durch Klicken bearbeiten</a:t>
            </a:r>
            <a:endParaRPr lang="en-GB"/>
          </a:p>
        </p:txBody>
      </p:sp>
      <p:sp>
        <p:nvSpPr>
          <p:cNvPr id="8" name="Date Placeholder 7"/>
          <p:cNvSpPr>
            <a:spLocks noGrp="1"/>
          </p:cNvSpPr>
          <p:nvPr>
            <p:ph type="dt" sz="half" idx="10"/>
          </p:nvPr>
        </p:nvSpPr>
        <p:spPr/>
        <p:txBody>
          <a:bodyPr/>
          <a:lstStyle/>
          <a:p>
            <a:r>
              <a:rPr lang="en-US" smtClean="0"/>
              <a:t>12 May 2014</a:t>
            </a:r>
            <a:endParaRPr lang="en-GB" dirty="0"/>
          </a:p>
        </p:txBody>
      </p:sp>
      <p:sp>
        <p:nvSpPr>
          <p:cNvPr id="9" name="Slide Number Placeholder 8"/>
          <p:cNvSpPr>
            <a:spLocks noGrp="1"/>
          </p:cNvSpPr>
          <p:nvPr>
            <p:ph type="sldNum" sz="quarter" idx="11"/>
          </p:nvPr>
        </p:nvSpPr>
        <p:spPr/>
        <p:txBody>
          <a:bodyPr/>
          <a:lstStyle/>
          <a:p>
            <a:r>
              <a:rPr lang="en-GB" smtClean="0"/>
              <a:t>Slide </a:t>
            </a:r>
            <a:fld id="{4A6FABA2-AF43-4C32-8E8D-EDF681ABC26F}" type="slidenum">
              <a:rPr lang="en-GB" smtClean="0"/>
              <a:pPr/>
              <a:t>‹Nr.›</a:t>
            </a:fld>
            <a:endParaRPr lang="en-GB" dirty="0"/>
          </a:p>
        </p:txBody>
      </p:sp>
      <p:sp>
        <p:nvSpPr>
          <p:cNvPr id="11" name="Footer Placeholder 10"/>
          <p:cNvSpPr>
            <a:spLocks noGrp="1"/>
          </p:cNvSpPr>
          <p:nvPr>
            <p:ph type="ftr" sz="quarter" idx="12"/>
          </p:nvPr>
        </p:nvSpPr>
        <p:spPr/>
        <p:txBody>
          <a:bodyPr/>
          <a:lstStyle/>
          <a:p>
            <a:r>
              <a:rPr lang="en-GB" smtClean="0"/>
              <a:t>Dirk Gesenhues / Motion to GA2014</a:t>
            </a:r>
            <a:endParaRPr lang="en-GB" dirty="0"/>
          </a:p>
        </p:txBody>
      </p:sp>
    </p:spTree>
    <p:extLst>
      <p:ext uri="{BB962C8B-B14F-4D97-AF65-F5344CB8AC3E}">
        <p14:creationId xmlns:p14="http://schemas.microsoft.com/office/powerpoint/2010/main" val="290019627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65"/>
          <p:cNvSpPr>
            <a:spLocks noGrp="1" noChangeArrowheads="1"/>
          </p:cNvSpPr>
          <p:nvPr>
            <p:ph type="ftr" sz="quarter" idx="10"/>
          </p:nvPr>
        </p:nvSpPr>
        <p:spPr/>
        <p:txBody>
          <a:bodyPr/>
          <a:lstStyle>
            <a:lvl1pPr>
              <a:defRPr/>
            </a:lvl1pPr>
          </a:lstStyle>
          <a:p>
            <a:pPr>
              <a:defRPr/>
            </a:pPr>
            <a:r>
              <a:rPr lang="en-GB" smtClean="0"/>
              <a:t>Dirk Gesenhues / Motion to GA2014</a:t>
            </a:r>
            <a:endParaRPr lang="en-GB"/>
          </a:p>
        </p:txBody>
      </p:sp>
    </p:spTree>
    <p:extLst>
      <p:ext uri="{BB962C8B-B14F-4D97-AF65-F5344CB8AC3E}">
        <p14:creationId xmlns:p14="http://schemas.microsoft.com/office/powerpoint/2010/main" val="2300919309"/>
      </p:ext>
    </p:extLst>
  </p:cSld>
  <p:clrMapOvr>
    <a:masterClrMapping/>
  </p:clrMapOvr>
  <p:transition spd="med">
    <p:push dir="u"/>
  </p:transition>
</p:sldLayout>
</file>

<file path=ppt/slideMasters/_rels/slideMaster1.xml.rels><?xml version="1.0" encoding="UTF-8" standalone="yes"?>
<Relationships xmlns="http://schemas.openxmlformats.org/package/2006/relationships"><Relationship Id="rId8" Type="http://schemas.openxmlformats.org/officeDocument/2006/relationships/vmlDrawing" Target="../drawings/vmlDrawing1.vml"/><Relationship Id="rId3" Type="http://schemas.openxmlformats.org/officeDocument/2006/relationships/slideLayout" Target="../slideLayouts/slideLayout3.xml"/><Relationship Id="rId7" Type="http://schemas.openxmlformats.org/officeDocument/2006/relationships/theme" Target="../theme/theme1.xml"/><Relationship Id="rId12" Type="http://schemas.openxmlformats.org/officeDocument/2006/relationships/image" Target="../media/image1.emf"/><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oleObject" Target="../embeddings/oleObject1.bin"/><Relationship Id="rId5" Type="http://schemas.openxmlformats.org/officeDocument/2006/relationships/slideLayout" Target="../slideLayouts/slideLayout5.xml"/><Relationship Id="rId10" Type="http://schemas.openxmlformats.org/officeDocument/2006/relationships/image" Target="../media/image2.jpeg"/><Relationship Id="rId4" Type="http://schemas.openxmlformats.org/officeDocument/2006/relationships/slideLayout" Target="../slideLayouts/slideLayout4.xml"/><Relationship Id="rId9" Type="http://schemas.openxmlformats.org/officeDocument/2006/relationships/tags" Target="../tags/tag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0" cstate="print">
            <a:lum/>
          </a:blip>
          <a:srcRect/>
          <a:stretch>
            <a:fillRect l="-1000" r="-1000"/>
          </a:stretch>
        </a:blipFill>
        <a:effectLst/>
      </p:bgPr>
    </p:bg>
    <p:spTree>
      <p:nvGrpSpPr>
        <p:cNvPr id="1" name=""/>
        <p:cNvGrpSpPr/>
        <p:nvPr/>
      </p:nvGrpSpPr>
      <p:grpSpPr>
        <a:xfrm>
          <a:off x="0" y="0"/>
          <a:ext cx="0" cy="0"/>
          <a:chOff x="0" y="0"/>
          <a:chExt cx="0" cy="0"/>
        </a:xfrm>
      </p:grpSpPr>
      <p:graphicFrame>
        <p:nvGraphicFramePr>
          <p:cNvPr id="7" name="Object 6" hidden="1"/>
          <p:cNvGraphicFramePr>
            <a:graphicFrameLocks noChangeAspect="1"/>
          </p:cNvGraphicFramePr>
          <p:nvPr>
            <p:custDataLst>
              <p:tags r:id="rId9"/>
            </p:custDataLst>
          </p:nvPr>
        </p:nvGraphicFramePr>
        <p:xfrm>
          <a:off x="1587" y="1588"/>
          <a:ext cx="1587" cy="1587"/>
        </p:xfrm>
        <a:graphic>
          <a:graphicData uri="http://schemas.openxmlformats.org/presentationml/2006/ole">
            <mc:AlternateContent xmlns:mc="http://schemas.openxmlformats.org/markup-compatibility/2006">
              <mc:Choice xmlns:v="urn:schemas-microsoft-com:vml" Requires="v">
                <p:oleObj spid="_x0000_s1080" name="think-cell Slide" r:id="rId11" imgW="270" imgH="270" progId="TCLayout.ActiveDocument.1">
                  <p:embed/>
                </p:oleObj>
              </mc:Choice>
              <mc:Fallback>
                <p:oleObj name="think-cell Slide" r:id="rId11" imgW="270" imgH="270" progId="TCLayout.ActiveDocument.1">
                  <p:embed/>
                  <p:pic>
                    <p:nvPicPr>
                      <p:cNvPr id="0" name="Picture 2" hidden="1"/>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1587" y="1588"/>
                        <a:ext cx="1587" cy="158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3" name="Tijdelijke aanduiding voor tekst 2"/>
          <p:cNvSpPr>
            <a:spLocks noGrp="1"/>
          </p:cNvSpPr>
          <p:nvPr>
            <p:ph type="body" idx="1"/>
          </p:nvPr>
        </p:nvSpPr>
        <p:spPr>
          <a:xfrm>
            <a:off x="457200" y="1196752"/>
            <a:ext cx="8229600" cy="4929411"/>
          </a:xfrm>
          <a:prstGeom prst="rect">
            <a:avLst/>
          </a:prstGeom>
        </p:spPr>
        <p:txBody>
          <a:bodyPr vert="horz" lIns="91440" tIns="45720" rIns="91440" bIns="45720" rtlCol="0">
            <a:normAutofit/>
          </a:bodyPr>
          <a:lstStyle/>
          <a:p>
            <a:pPr lvl="0"/>
            <a:r>
              <a:rPr lang="en-GB" dirty="0" smtClean="0"/>
              <a:t>Click to add text</a:t>
            </a:r>
          </a:p>
          <a:p>
            <a:pPr lvl="1"/>
            <a:r>
              <a:rPr lang="en-GB" dirty="0" smtClean="0"/>
              <a:t>second level</a:t>
            </a:r>
          </a:p>
          <a:p>
            <a:pPr lvl="2"/>
            <a:r>
              <a:rPr lang="en-GB" dirty="0" smtClean="0"/>
              <a:t>third level</a:t>
            </a:r>
          </a:p>
          <a:p>
            <a:pPr lvl="3"/>
            <a:r>
              <a:rPr lang="en-GB" dirty="0" smtClean="0"/>
              <a:t>forth level</a:t>
            </a:r>
          </a:p>
          <a:p>
            <a:pPr lvl="4"/>
            <a:r>
              <a:rPr lang="en-GB" dirty="0" smtClean="0"/>
              <a:t>fifth level</a:t>
            </a:r>
            <a:endParaRPr lang="en-GB" dirty="0"/>
          </a:p>
        </p:txBody>
      </p:sp>
      <p:sp>
        <p:nvSpPr>
          <p:cNvPr id="8" name="Tijdelijke aanduiding voor datum 3"/>
          <p:cNvSpPr>
            <a:spLocks noGrp="1"/>
          </p:cNvSpPr>
          <p:nvPr>
            <p:ph type="dt" sz="half" idx="2"/>
          </p:nvPr>
        </p:nvSpPr>
        <p:spPr>
          <a:xfrm>
            <a:off x="457200" y="6489368"/>
            <a:ext cx="1080000" cy="252000"/>
          </a:xfrm>
          <a:prstGeom prst="rect">
            <a:avLst/>
          </a:prstGeom>
        </p:spPr>
        <p:txBody>
          <a:bodyPr/>
          <a:lstStyle>
            <a:lvl1pPr>
              <a:defRPr sz="1000">
                <a:latin typeface="Arial"/>
              </a:defRPr>
            </a:lvl1pPr>
          </a:lstStyle>
          <a:p>
            <a:r>
              <a:rPr lang="en-US" smtClean="0"/>
              <a:t>12 May 2014</a:t>
            </a:r>
            <a:endParaRPr lang="en-GB" dirty="0"/>
          </a:p>
        </p:txBody>
      </p:sp>
      <p:sp>
        <p:nvSpPr>
          <p:cNvPr id="9" name="Tijdelijke aanduiding voor voettekst 4"/>
          <p:cNvSpPr>
            <a:spLocks noGrp="1"/>
          </p:cNvSpPr>
          <p:nvPr>
            <p:ph type="ftr" sz="quarter" idx="3"/>
          </p:nvPr>
        </p:nvSpPr>
        <p:spPr>
          <a:xfrm>
            <a:off x="2052000" y="6489368"/>
            <a:ext cx="5040000" cy="252000"/>
          </a:xfrm>
          <a:prstGeom prst="rect">
            <a:avLst/>
          </a:prstGeom>
        </p:spPr>
        <p:txBody>
          <a:bodyPr/>
          <a:lstStyle>
            <a:lvl1pPr algn="ctr">
              <a:defRPr sz="1000">
                <a:latin typeface="Arial"/>
                <a:sym typeface="Arial"/>
              </a:defRPr>
            </a:lvl1pPr>
          </a:lstStyle>
          <a:p>
            <a:r>
              <a:rPr lang="en-GB" smtClean="0"/>
              <a:t>Dirk Gesenhues / Motion to GA2014</a:t>
            </a:r>
            <a:endParaRPr lang="en-GB" dirty="0"/>
          </a:p>
        </p:txBody>
      </p:sp>
      <p:sp>
        <p:nvSpPr>
          <p:cNvPr id="10" name="Tijdelijke aanduiding voor dianummer 5"/>
          <p:cNvSpPr>
            <a:spLocks noGrp="1"/>
          </p:cNvSpPr>
          <p:nvPr>
            <p:ph type="sldNum" sz="quarter" idx="4"/>
          </p:nvPr>
        </p:nvSpPr>
        <p:spPr>
          <a:xfrm>
            <a:off x="7606800" y="6489368"/>
            <a:ext cx="1080000" cy="252000"/>
          </a:xfrm>
          <a:prstGeom prst="rect">
            <a:avLst/>
          </a:prstGeom>
        </p:spPr>
        <p:txBody>
          <a:bodyPr/>
          <a:lstStyle>
            <a:lvl1pPr algn="r">
              <a:defRPr sz="1000">
                <a:latin typeface="Arial"/>
              </a:defRPr>
            </a:lvl1pPr>
          </a:lstStyle>
          <a:p>
            <a:r>
              <a:rPr lang="en-GB" dirty="0" smtClean="0"/>
              <a:t>Slide </a:t>
            </a:r>
            <a:fld id="{4A6FABA2-AF43-4C32-8E8D-EDF681ABC26F}" type="slidenum">
              <a:rPr lang="en-GB" smtClean="0"/>
              <a:pPr/>
              <a:t>‹Nr.›</a:t>
            </a:fld>
            <a:endParaRPr lang="en-GB" dirty="0"/>
          </a:p>
        </p:txBody>
      </p:sp>
      <p:sp>
        <p:nvSpPr>
          <p:cNvPr id="13" name="Title Placeholder 12"/>
          <p:cNvSpPr>
            <a:spLocks noGrp="1"/>
          </p:cNvSpPr>
          <p:nvPr>
            <p:ph type="title"/>
          </p:nvPr>
        </p:nvSpPr>
        <p:spPr>
          <a:xfrm>
            <a:off x="457200" y="116632"/>
            <a:ext cx="5400000" cy="720000"/>
          </a:xfrm>
          <a:prstGeom prst="rect">
            <a:avLst/>
          </a:prstGeom>
        </p:spPr>
        <p:txBody>
          <a:bodyPr vert="horz" lIns="91440" tIns="45720" rIns="91440" bIns="45720" rtlCol="0" anchor="ctr">
            <a:normAutofit/>
          </a:bodyPr>
          <a:lstStyle/>
          <a:p>
            <a:r>
              <a:rPr lang="de-DE" smtClean="0"/>
              <a:t>Titelmasterformat durch Klicken bearbeiten</a:t>
            </a:r>
            <a:endParaRPr lang="en-GB"/>
          </a:p>
        </p:txBody>
      </p:sp>
    </p:spTree>
    <p:extLst>
      <p:ext uri="{BB962C8B-B14F-4D97-AF65-F5344CB8AC3E}">
        <p14:creationId xmlns:p14="http://schemas.microsoft.com/office/powerpoint/2010/main" val="326363517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2" r:id="rId3"/>
    <p:sldLayoutId id="2147483654" r:id="rId4"/>
    <p:sldLayoutId id="2147483655" r:id="rId5"/>
    <p:sldLayoutId id="2147483657" r:id="rId6"/>
  </p:sldLayoutIdLst>
  <p:hf hdr="0"/>
  <p:txStyles>
    <p:titleStyle>
      <a:lvl1pPr algn="l" defTabSz="914400" rtl="0" eaLnBrk="1" latinLnBrk="0" hangingPunct="1">
        <a:spcBef>
          <a:spcPct val="0"/>
        </a:spcBef>
        <a:buNone/>
        <a:defRPr sz="2800" b="1" kern="1200">
          <a:solidFill>
            <a:schemeClr val="tx1"/>
          </a:solidFill>
          <a:latin typeface="Arial"/>
          <a:ea typeface="+mj-ea"/>
          <a:cs typeface="+mj-cs"/>
          <a:sym typeface="Arial"/>
        </a:defRPr>
      </a:lvl1pPr>
    </p:titleStyle>
    <p:bodyStyle>
      <a:lvl1pPr marL="342900" indent="-342900" algn="l" defTabSz="914400" rtl="0" eaLnBrk="1" latinLnBrk="0" hangingPunct="1">
        <a:spcBef>
          <a:spcPct val="20000"/>
        </a:spcBef>
        <a:buFont typeface="Arial" pitchFamily="34" charset="0"/>
        <a:buChar char="•"/>
        <a:defRPr sz="2400" kern="1200">
          <a:solidFill>
            <a:schemeClr val="tx1"/>
          </a:solidFill>
          <a:latin typeface="Arial"/>
          <a:ea typeface="+mn-ea"/>
          <a:cs typeface="+mn-cs"/>
          <a:sym typeface="Arial"/>
        </a:defRPr>
      </a:lvl1pPr>
      <a:lvl2pPr marL="742950" indent="-285750" algn="l" defTabSz="914400" rtl="0" eaLnBrk="1" latinLnBrk="0" hangingPunct="1">
        <a:spcBef>
          <a:spcPct val="20000"/>
        </a:spcBef>
        <a:buFont typeface="Arial" pitchFamily="34" charset="0"/>
        <a:buChar char="–"/>
        <a:defRPr sz="2000" kern="1200">
          <a:solidFill>
            <a:schemeClr val="tx1"/>
          </a:solidFill>
          <a:latin typeface="Arial"/>
          <a:ea typeface="+mn-ea"/>
          <a:cs typeface="+mn-cs"/>
          <a:sym typeface="Arial"/>
        </a:defRPr>
      </a:lvl2pPr>
      <a:lvl3pPr marL="1143000" indent="-228600" algn="l" defTabSz="914400" rtl="0" eaLnBrk="1" latinLnBrk="0" hangingPunct="1">
        <a:spcBef>
          <a:spcPct val="20000"/>
        </a:spcBef>
        <a:buFont typeface="Arial" pitchFamily="34" charset="0"/>
        <a:buChar char="•"/>
        <a:defRPr sz="2000" kern="1200">
          <a:solidFill>
            <a:schemeClr val="tx1"/>
          </a:solidFill>
          <a:latin typeface="Arial"/>
          <a:ea typeface="+mn-ea"/>
          <a:cs typeface="+mn-cs"/>
          <a:sym typeface="Arial"/>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Arial"/>
          <a:ea typeface="+mn-ea"/>
          <a:cs typeface="+mn-cs"/>
          <a:sym typeface="Arial"/>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Arial"/>
          <a:ea typeface="+mn-ea"/>
          <a:cs typeface="+mn-cs"/>
          <a:sym typeface="Arial"/>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slideLayout" Target="../slideLayouts/slideLayout2.xml"/><Relationship Id="rId1" Type="http://schemas.openxmlformats.org/officeDocument/2006/relationships/themeOverride" Target="../theme/themeOverride1.xml"/></Relationships>
</file>

<file path=ppt/slides/_rels/slide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slideLayout" Target="../slideLayouts/slideLayout2.xml"/><Relationship Id="rId1" Type="http://schemas.openxmlformats.org/officeDocument/2006/relationships/themeOverride" Target="../theme/themeOverride2.xml"/></Relationships>
</file>

<file path=ppt/slides/_rels/slide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slideLayout" Target="../slideLayouts/slideLayout2.xml"/><Relationship Id="rId1" Type="http://schemas.openxmlformats.org/officeDocument/2006/relationships/themeOverride" Target="../theme/themeOverride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Change of the</a:t>
            </a:r>
            <a:br>
              <a:rPr lang="en-US" smtClean="0"/>
            </a:br>
            <a:r>
              <a:rPr lang="en-US" smtClean="0"/>
              <a:t>Euralarm Statutes</a:t>
            </a:r>
            <a:br>
              <a:rPr lang="en-US" smtClean="0"/>
            </a:br>
            <a:r>
              <a:rPr lang="en-US" smtClean="0"/>
              <a:t>GA 2014 / Juan les Pins</a:t>
            </a:r>
            <a:endParaRPr lang="en-GB"/>
          </a:p>
        </p:txBody>
      </p:sp>
      <p:sp>
        <p:nvSpPr>
          <p:cNvPr id="3" name="Text Placeholder 2"/>
          <p:cNvSpPr>
            <a:spLocks noGrp="1"/>
          </p:cNvSpPr>
          <p:nvPr>
            <p:ph type="body" sz="quarter" idx="10"/>
          </p:nvPr>
        </p:nvSpPr>
        <p:spPr>
          <a:xfrm>
            <a:off x="468457" y="6021388"/>
            <a:ext cx="5543703" cy="503237"/>
          </a:xfrm>
        </p:spPr>
        <p:txBody>
          <a:bodyPr>
            <a:normAutofit fontScale="92500" lnSpcReduction="10000"/>
          </a:bodyPr>
          <a:lstStyle/>
          <a:p>
            <a:r>
              <a:rPr lang="en-GB" smtClean="0"/>
              <a:t>Derek Harrington</a:t>
            </a:r>
          </a:p>
          <a:p>
            <a:r>
              <a:rPr lang="de-DE" smtClean="0"/>
              <a:t>Chairman TC Finance</a:t>
            </a:r>
            <a:endParaRPr lang="en-GB"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3" cstate="print">
            <a:lum/>
          </a:blip>
          <a:srcRect/>
          <a:stretch>
            <a:fillRect l="-2000" r="-2000"/>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de-DE" smtClean="0"/>
              <a:t>Motion 1: Membership – Art.2</a:t>
            </a:r>
            <a:endParaRPr lang="en-GB"/>
          </a:p>
        </p:txBody>
      </p:sp>
      <p:sp>
        <p:nvSpPr>
          <p:cNvPr id="3" name="Date Placeholder 2"/>
          <p:cNvSpPr>
            <a:spLocks noGrp="1"/>
          </p:cNvSpPr>
          <p:nvPr>
            <p:ph type="dt" sz="half" idx="10"/>
          </p:nvPr>
        </p:nvSpPr>
        <p:spPr>
          <a:xfrm>
            <a:off x="457200" y="6489368"/>
            <a:ext cx="1450504" cy="252000"/>
          </a:xfrm>
        </p:spPr>
        <p:txBody>
          <a:bodyPr/>
          <a:lstStyle/>
          <a:p>
            <a:r>
              <a:rPr lang="en-US" smtClean="0"/>
              <a:t>12 May 2014</a:t>
            </a:r>
            <a:endParaRPr lang="en-GB" dirty="0"/>
          </a:p>
        </p:txBody>
      </p:sp>
      <p:sp>
        <p:nvSpPr>
          <p:cNvPr id="4" name="Slide Number Placeholder 3"/>
          <p:cNvSpPr>
            <a:spLocks noGrp="1"/>
          </p:cNvSpPr>
          <p:nvPr>
            <p:ph type="sldNum" sz="quarter" idx="11"/>
          </p:nvPr>
        </p:nvSpPr>
        <p:spPr/>
        <p:txBody>
          <a:bodyPr/>
          <a:lstStyle/>
          <a:p>
            <a:r>
              <a:rPr lang="en-GB" smtClean="0"/>
              <a:t>Slide </a:t>
            </a:r>
            <a:fld id="{4A6FABA2-AF43-4C32-8E8D-EDF681ABC26F}" type="slidenum">
              <a:rPr lang="en-GB" smtClean="0"/>
              <a:pPr/>
              <a:t>2</a:t>
            </a:fld>
            <a:endParaRPr lang="en-GB" dirty="0"/>
          </a:p>
        </p:txBody>
      </p:sp>
      <p:sp>
        <p:nvSpPr>
          <p:cNvPr id="5" name="Footer Placeholder 4"/>
          <p:cNvSpPr>
            <a:spLocks noGrp="1"/>
          </p:cNvSpPr>
          <p:nvPr>
            <p:ph type="ftr" sz="quarter" idx="12"/>
          </p:nvPr>
        </p:nvSpPr>
        <p:spPr/>
        <p:txBody>
          <a:bodyPr/>
          <a:lstStyle/>
          <a:p>
            <a:r>
              <a:rPr lang="en-GB" smtClean="0"/>
              <a:t>Dirk Gesenhues / Motion to GA2014</a:t>
            </a:r>
            <a:endParaRPr lang="en-GB" dirty="0"/>
          </a:p>
        </p:txBody>
      </p:sp>
      <p:sp>
        <p:nvSpPr>
          <p:cNvPr id="6" name="Inhaltsplatzhalter 5"/>
          <p:cNvSpPr>
            <a:spLocks noGrp="1"/>
          </p:cNvSpPr>
          <p:nvPr>
            <p:ph idx="1"/>
          </p:nvPr>
        </p:nvSpPr>
        <p:spPr/>
        <p:txBody>
          <a:bodyPr/>
          <a:lstStyle/>
          <a:p>
            <a:pPr marL="0" indent="0">
              <a:buNone/>
            </a:pPr>
            <a:r>
              <a:rPr lang="de-DE" smtClean="0"/>
              <a:t>To ease the acquisition of new members:</a:t>
            </a:r>
          </a:p>
          <a:p>
            <a:pPr lvl="1"/>
            <a:r>
              <a:rPr lang="de-DE"/>
              <a:t>f</a:t>
            </a:r>
            <a:r>
              <a:rPr lang="de-DE" smtClean="0"/>
              <a:t>rom </a:t>
            </a:r>
            <a:r>
              <a:rPr lang="de-DE" smtClean="0"/>
              <a:t>areas </a:t>
            </a:r>
            <a:r>
              <a:rPr lang="de-DE" smtClean="0"/>
              <a:t>not covered by existing association members of Euralarm</a:t>
            </a:r>
          </a:p>
          <a:p>
            <a:pPr lvl="1"/>
            <a:r>
              <a:rPr lang="de-DE"/>
              <a:t>f</a:t>
            </a:r>
            <a:r>
              <a:rPr lang="de-DE" smtClean="0"/>
              <a:t>rom countries without association members</a:t>
            </a:r>
          </a:p>
          <a:p>
            <a:pPr lvl="1"/>
            <a:r>
              <a:rPr lang="de-DE" smtClean="0"/>
              <a:t>From research, education, science institutions active in areas relevant for Euralarm</a:t>
            </a:r>
          </a:p>
          <a:p>
            <a:pPr lvl="1"/>
            <a:endParaRPr lang="de-DE" smtClean="0"/>
          </a:p>
          <a:p>
            <a:pPr lvl="1"/>
            <a:endParaRPr lang="de-DE"/>
          </a:p>
          <a:p>
            <a:pPr marL="0" indent="0">
              <a:buNone/>
            </a:pPr>
            <a:r>
              <a:rPr lang="de-DE" smtClean="0"/>
              <a:t>To give Euralarm the ability to grow and better represent the industry in the future.</a:t>
            </a:r>
            <a:endParaRPr lang="de-DE"/>
          </a:p>
        </p:txBody>
      </p:sp>
    </p:spTree>
    <p:extLst>
      <p:ext uri="{BB962C8B-B14F-4D97-AF65-F5344CB8AC3E}">
        <p14:creationId xmlns:p14="http://schemas.microsoft.com/office/powerpoint/2010/main" val="2587829703"/>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3" cstate="print">
            <a:lum/>
          </a:blip>
          <a:srcRect/>
          <a:stretch>
            <a:fillRect l="-2000" r="-2000"/>
          </a:stretch>
        </a:blipFill>
        <a:effectLst/>
      </p:bgPr>
    </p:bg>
    <p:spTree>
      <p:nvGrpSpPr>
        <p:cNvPr id="1" name=""/>
        <p:cNvGrpSpPr/>
        <p:nvPr/>
      </p:nvGrpSpPr>
      <p:grpSpPr>
        <a:xfrm>
          <a:off x="0" y="0"/>
          <a:ext cx="0" cy="0"/>
          <a:chOff x="0" y="0"/>
          <a:chExt cx="0" cy="0"/>
        </a:xfrm>
      </p:grpSpPr>
      <p:sp>
        <p:nvSpPr>
          <p:cNvPr id="6" name="Inhaltsplatzhalter 5"/>
          <p:cNvSpPr>
            <a:spLocks noGrp="1"/>
          </p:cNvSpPr>
          <p:nvPr>
            <p:ph idx="1"/>
          </p:nvPr>
        </p:nvSpPr>
        <p:spPr/>
        <p:txBody>
          <a:bodyPr>
            <a:normAutofit fontScale="70000" lnSpcReduction="20000"/>
          </a:bodyPr>
          <a:lstStyle/>
          <a:p>
            <a:pPr marL="0" indent="0">
              <a:buNone/>
            </a:pPr>
            <a:r>
              <a:rPr lang="en-GB" sz="3200" b="1">
                <a:solidFill>
                  <a:srgbClr val="000000"/>
                </a:solidFill>
              </a:rPr>
              <a:t>Article 2.1 Acquisition </a:t>
            </a:r>
            <a:endParaRPr lang="en-GB" sz="3200">
              <a:solidFill>
                <a:srgbClr val="000000"/>
              </a:solidFill>
            </a:endParaRPr>
          </a:p>
          <a:p>
            <a:pPr marL="0" indent="0">
              <a:buNone/>
            </a:pPr>
            <a:r>
              <a:rPr lang="en-GB">
                <a:solidFill>
                  <a:srgbClr val="000000"/>
                </a:solidFill>
              </a:rPr>
              <a:t>Membership in accordance with Art. 1.2 may be applied for </a:t>
            </a:r>
          </a:p>
          <a:p>
            <a:pPr marL="450850" indent="-450850">
              <a:buNone/>
              <a:tabLst>
                <a:tab pos="450850" algn="l"/>
              </a:tabLst>
            </a:pPr>
            <a:r>
              <a:rPr lang="en-GB">
                <a:solidFill>
                  <a:srgbClr val="000000"/>
                </a:solidFill>
              </a:rPr>
              <a:t>1. </a:t>
            </a:r>
            <a:r>
              <a:rPr lang="en-GB" smtClean="0">
                <a:solidFill>
                  <a:srgbClr val="000000"/>
                </a:solidFill>
              </a:rPr>
              <a:t>	by </a:t>
            </a:r>
            <a:r>
              <a:rPr lang="en-GB">
                <a:solidFill>
                  <a:srgbClr val="000000"/>
                </a:solidFill>
              </a:rPr>
              <a:t>trade associations(TA) registered in the geography of Europe; </a:t>
            </a:r>
          </a:p>
          <a:p>
            <a:pPr marL="450850" indent="-450850">
              <a:buNone/>
              <a:tabLst>
                <a:tab pos="450850" algn="l"/>
              </a:tabLst>
            </a:pPr>
            <a:r>
              <a:rPr lang="en-GB" smtClean="0">
                <a:solidFill>
                  <a:srgbClr val="000000"/>
                </a:solidFill>
              </a:rPr>
              <a:t>or </a:t>
            </a:r>
            <a:endParaRPr lang="en-GB">
              <a:solidFill>
                <a:srgbClr val="000000"/>
              </a:solidFill>
            </a:endParaRPr>
          </a:p>
          <a:p>
            <a:pPr marL="450850" indent="-450850">
              <a:buNone/>
              <a:tabLst>
                <a:tab pos="450850" algn="l"/>
              </a:tabLst>
            </a:pPr>
            <a:r>
              <a:rPr lang="en-GB">
                <a:solidFill>
                  <a:srgbClr val="000000"/>
                </a:solidFill>
              </a:rPr>
              <a:t>2. </a:t>
            </a:r>
            <a:r>
              <a:rPr lang="en-GB" smtClean="0">
                <a:solidFill>
                  <a:srgbClr val="000000"/>
                </a:solidFill>
              </a:rPr>
              <a:t>	by </a:t>
            </a:r>
            <a:r>
              <a:rPr lang="en-GB">
                <a:solidFill>
                  <a:srgbClr val="000000"/>
                </a:solidFill>
              </a:rPr>
              <a:t>individual companies registered in the geography of Europe and member of at least one Trade Association already member of EURALARM. </a:t>
            </a:r>
          </a:p>
          <a:p>
            <a:pPr marL="450850" indent="-450850">
              <a:buNone/>
              <a:tabLst>
                <a:tab pos="450850" algn="l"/>
              </a:tabLst>
            </a:pPr>
            <a:r>
              <a:rPr lang="en-GB" smtClean="0">
                <a:solidFill>
                  <a:srgbClr val="000000"/>
                </a:solidFill>
              </a:rPr>
              <a:t>or </a:t>
            </a:r>
            <a:endParaRPr lang="en-GB">
              <a:solidFill>
                <a:srgbClr val="000000"/>
              </a:solidFill>
            </a:endParaRPr>
          </a:p>
          <a:p>
            <a:pPr marL="450850" indent="-450850">
              <a:buNone/>
              <a:tabLst>
                <a:tab pos="450850" algn="l"/>
              </a:tabLst>
            </a:pPr>
            <a:r>
              <a:rPr lang="en-GB">
                <a:solidFill>
                  <a:srgbClr val="000000"/>
                </a:solidFill>
              </a:rPr>
              <a:t>3. </a:t>
            </a:r>
            <a:r>
              <a:rPr lang="en-GB" smtClean="0">
                <a:solidFill>
                  <a:srgbClr val="000000"/>
                </a:solidFill>
              </a:rPr>
              <a:t>	by </a:t>
            </a:r>
            <a:r>
              <a:rPr lang="en-GB">
                <a:solidFill>
                  <a:srgbClr val="000000"/>
                </a:solidFill>
              </a:rPr>
              <a:t>individual companies registered in the geography of Europe from a country </a:t>
            </a:r>
            <a:r>
              <a:rPr lang="en-GB">
                <a:solidFill>
                  <a:srgbClr val="FF0000"/>
                </a:solidFill>
              </a:rPr>
              <a:t>where no relevant trade association exists already member of Euralarm. </a:t>
            </a:r>
          </a:p>
          <a:p>
            <a:pPr marL="263525" indent="-263525">
              <a:buNone/>
              <a:tabLst>
                <a:tab pos="263525" algn="l"/>
              </a:tabLst>
            </a:pPr>
            <a:r>
              <a:rPr lang="en-GB" smtClean="0">
                <a:solidFill>
                  <a:srgbClr val="FF0000"/>
                </a:solidFill>
              </a:rPr>
              <a:t>or </a:t>
            </a:r>
            <a:endParaRPr lang="en-GB">
              <a:solidFill>
                <a:srgbClr val="FF0000"/>
              </a:solidFill>
            </a:endParaRPr>
          </a:p>
          <a:p>
            <a:pPr marL="457200" indent="-457200">
              <a:buAutoNum type="arabicPeriod" startAt="4"/>
              <a:tabLst>
                <a:tab pos="450850" algn="l"/>
              </a:tabLst>
            </a:pPr>
            <a:r>
              <a:rPr lang="en-GB" smtClean="0">
                <a:solidFill>
                  <a:srgbClr val="FF0000"/>
                </a:solidFill>
              </a:rPr>
              <a:t>Institutes </a:t>
            </a:r>
            <a:r>
              <a:rPr lang="en-GB">
                <a:solidFill>
                  <a:srgbClr val="FF0000"/>
                </a:solidFill>
              </a:rPr>
              <a:t>or associations registered in the geography of Europe being active in research, education and science in fields as specified in Art. 1.2 </a:t>
            </a:r>
            <a:endParaRPr lang="en-GB" smtClean="0">
              <a:solidFill>
                <a:srgbClr val="FF0000"/>
              </a:solidFill>
            </a:endParaRPr>
          </a:p>
          <a:p>
            <a:pPr marL="0" indent="0">
              <a:buNone/>
              <a:tabLst>
                <a:tab pos="263525" algn="l"/>
              </a:tabLst>
            </a:pPr>
            <a:r>
              <a:rPr lang="en-GB" smtClean="0">
                <a:solidFill>
                  <a:srgbClr val="000000"/>
                </a:solidFill>
              </a:rPr>
              <a:t>fulfilling </a:t>
            </a:r>
            <a:r>
              <a:rPr lang="en-GB">
                <a:solidFill>
                  <a:srgbClr val="000000"/>
                </a:solidFill>
              </a:rPr>
              <a:t>the following criteria: </a:t>
            </a:r>
          </a:p>
          <a:p>
            <a:pPr lvl="1"/>
            <a:r>
              <a:rPr lang="en-GB" smtClean="0">
                <a:solidFill>
                  <a:srgbClr val="000000"/>
                </a:solidFill>
              </a:rPr>
              <a:t>pays </a:t>
            </a:r>
            <a:r>
              <a:rPr lang="en-GB">
                <a:solidFill>
                  <a:srgbClr val="000000"/>
                </a:solidFill>
              </a:rPr>
              <a:t>membership-fee and provides people for the EURALARM organisation </a:t>
            </a:r>
          </a:p>
          <a:p>
            <a:pPr lvl="1"/>
            <a:r>
              <a:rPr lang="en-GB" smtClean="0">
                <a:solidFill>
                  <a:srgbClr val="000000"/>
                </a:solidFill>
              </a:rPr>
              <a:t>perspective </a:t>
            </a:r>
            <a:r>
              <a:rPr lang="en-GB">
                <a:solidFill>
                  <a:srgbClr val="000000"/>
                </a:solidFill>
              </a:rPr>
              <a:t>for a longterm relationship </a:t>
            </a:r>
          </a:p>
          <a:p>
            <a:pPr marL="0" indent="0">
              <a:buNone/>
            </a:pPr>
            <a:r>
              <a:rPr lang="en-GB" smtClean="0">
                <a:solidFill>
                  <a:srgbClr val="000000"/>
                </a:solidFill>
              </a:rPr>
              <a:t>Applications </a:t>
            </a:r>
            <a:r>
              <a:rPr lang="en-GB">
                <a:solidFill>
                  <a:srgbClr val="000000"/>
                </a:solidFill>
              </a:rPr>
              <a:t>for membership in one of the sections shall be submitted in writing to the General Secretary. Admission to membership shall be decided upon by the EURALARM Board. All these decisions shall be taken in accordance with Art. 4.3 paragraph 5/6 of these Statutes. </a:t>
            </a:r>
            <a:endParaRPr lang="de-DE" smtClean="0"/>
          </a:p>
        </p:txBody>
      </p:sp>
      <p:sp>
        <p:nvSpPr>
          <p:cNvPr id="2" name="Title 1"/>
          <p:cNvSpPr>
            <a:spLocks noGrp="1"/>
          </p:cNvSpPr>
          <p:nvPr>
            <p:ph type="title"/>
          </p:nvPr>
        </p:nvSpPr>
        <p:spPr/>
        <p:txBody>
          <a:bodyPr/>
          <a:lstStyle/>
          <a:p>
            <a:r>
              <a:rPr lang="de-DE" smtClean="0"/>
              <a:t>New Art 2.1.</a:t>
            </a:r>
            <a:endParaRPr lang="en-GB"/>
          </a:p>
        </p:txBody>
      </p:sp>
      <p:sp>
        <p:nvSpPr>
          <p:cNvPr id="3" name="Date Placeholder 2"/>
          <p:cNvSpPr>
            <a:spLocks noGrp="1"/>
          </p:cNvSpPr>
          <p:nvPr>
            <p:ph type="dt" sz="half" idx="10"/>
          </p:nvPr>
        </p:nvSpPr>
        <p:spPr>
          <a:xfrm>
            <a:off x="457200" y="6489368"/>
            <a:ext cx="1378496" cy="252000"/>
          </a:xfrm>
        </p:spPr>
        <p:txBody>
          <a:bodyPr/>
          <a:lstStyle/>
          <a:p>
            <a:r>
              <a:rPr lang="en-US" smtClean="0"/>
              <a:t>12 May 2014</a:t>
            </a:r>
            <a:endParaRPr lang="en-GB" dirty="0"/>
          </a:p>
        </p:txBody>
      </p:sp>
      <p:sp>
        <p:nvSpPr>
          <p:cNvPr id="4" name="Slide Number Placeholder 3"/>
          <p:cNvSpPr>
            <a:spLocks noGrp="1"/>
          </p:cNvSpPr>
          <p:nvPr>
            <p:ph type="sldNum" sz="quarter" idx="11"/>
          </p:nvPr>
        </p:nvSpPr>
        <p:spPr/>
        <p:txBody>
          <a:bodyPr/>
          <a:lstStyle/>
          <a:p>
            <a:r>
              <a:rPr lang="en-GB" smtClean="0"/>
              <a:t>Slide </a:t>
            </a:r>
            <a:fld id="{4A6FABA2-AF43-4C32-8E8D-EDF681ABC26F}" type="slidenum">
              <a:rPr lang="en-GB" smtClean="0"/>
              <a:pPr/>
              <a:t>3</a:t>
            </a:fld>
            <a:endParaRPr lang="en-GB" dirty="0"/>
          </a:p>
        </p:txBody>
      </p:sp>
      <p:sp>
        <p:nvSpPr>
          <p:cNvPr id="5" name="Footer Placeholder 4"/>
          <p:cNvSpPr>
            <a:spLocks noGrp="1"/>
          </p:cNvSpPr>
          <p:nvPr>
            <p:ph type="ftr" sz="quarter" idx="12"/>
          </p:nvPr>
        </p:nvSpPr>
        <p:spPr/>
        <p:txBody>
          <a:bodyPr/>
          <a:lstStyle/>
          <a:p>
            <a:r>
              <a:rPr lang="en-GB" smtClean="0"/>
              <a:t>Dirk Gesenhues / Motion to GA2014</a:t>
            </a:r>
            <a:endParaRPr lang="en-GB" dirty="0"/>
          </a:p>
        </p:txBody>
      </p:sp>
    </p:spTree>
    <p:extLst>
      <p:ext uri="{BB962C8B-B14F-4D97-AF65-F5344CB8AC3E}">
        <p14:creationId xmlns:p14="http://schemas.microsoft.com/office/powerpoint/2010/main" val="3812540839"/>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3" cstate="print">
            <a:lum/>
          </a:blip>
          <a:srcRect/>
          <a:stretch>
            <a:fillRect l="-2000" r="-2000"/>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smtClean="0"/>
              <a:t>Motion 2: </a:t>
            </a:r>
            <a:endParaRPr lang="en-GB"/>
          </a:p>
        </p:txBody>
      </p:sp>
      <p:sp>
        <p:nvSpPr>
          <p:cNvPr id="3" name="Date Placeholder 2"/>
          <p:cNvSpPr>
            <a:spLocks noGrp="1"/>
          </p:cNvSpPr>
          <p:nvPr>
            <p:ph type="dt" sz="half" idx="10"/>
          </p:nvPr>
        </p:nvSpPr>
        <p:spPr>
          <a:xfrm>
            <a:off x="457200" y="6489368"/>
            <a:ext cx="1306488" cy="252000"/>
          </a:xfrm>
        </p:spPr>
        <p:txBody>
          <a:bodyPr/>
          <a:lstStyle/>
          <a:p>
            <a:r>
              <a:rPr lang="en-US" smtClean="0"/>
              <a:t>12 May 2014</a:t>
            </a:r>
            <a:endParaRPr lang="en-GB" dirty="0"/>
          </a:p>
        </p:txBody>
      </p:sp>
      <p:sp>
        <p:nvSpPr>
          <p:cNvPr id="4" name="Slide Number Placeholder 3"/>
          <p:cNvSpPr>
            <a:spLocks noGrp="1"/>
          </p:cNvSpPr>
          <p:nvPr>
            <p:ph type="sldNum" sz="quarter" idx="11"/>
          </p:nvPr>
        </p:nvSpPr>
        <p:spPr/>
        <p:txBody>
          <a:bodyPr/>
          <a:lstStyle/>
          <a:p>
            <a:r>
              <a:rPr lang="en-GB" smtClean="0"/>
              <a:t>Slide </a:t>
            </a:r>
            <a:fld id="{4A6FABA2-AF43-4C32-8E8D-EDF681ABC26F}" type="slidenum">
              <a:rPr lang="en-GB" smtClean="0"/>
              <a:pPr/>
              <a:t>4</a:t>
            </a:fld>
            <a:endParaRPr lang="en-GB" dirty="0"/>
          </a:p>
        </p:txBody>
      </p:sp>
      <p:sp>
        <p:nvSpPr>
          <p:cNvPr id="5" name="Footer Placeholder 4"/>
          <p:cNvSpPr>
            <a:spLocks noGrp="1"/>
          </p:cNvSpPr>
          <p:nvPr>
            <p:ph type="ftr" sz="quarter" idx="12"/>
          </p:nvPr>
        </p:nvSpPr>
        <p:spPr/>
        <p:txBody>
          <a:bodyPr/>
          <a:lstStyle/>
          <a:p>
            <a:r>
              <a:rPr lang="en-GB" smtClean="0"/>
              <a:t>Dirk Gesenhues / Motion to GA2014</a:t>
            </a:r>
            <a:endParaRPr lang="en-GB" dirty="0"/>
          </a:p>
        </p:txBody>
      </p:sp>
      <p:sp>
        <p:nvSpPr>
          <p:cNvPr id="6" name="Inhaltsplatzhalter 5"/>
          <p:cNvSpPr>
            <a:spLocks noGrp="1"/>
          </p:cNvSpPr>
          <p:nvPr>
            <p:ph idx="1"/>
          </p:nvPr>
        </p:nvSpPr>
        <p:spPr/>
        <p:txBody>
          <a:bodyPr/>
          <a:lstStyle/>
          <a:p>
            <a:r>
              <a:rPr lang="de-DE" smtClean="0"/>
              <a:t>Because of the change from Section Committee meetings to Section members meetings it </a:t>
            </a:r>
            <a:r>
              <a:rPr lang="de-DE" smtClean="0"/>
              <a:t>has become </a:t>
            </a:r>
            <a:r>
              <a:rPr lang="de-DE" smtClean="0"/>
              <a:t>more difficult to find candidates not beeing </a:t>
            </a:r>
            <a:r>
              <a:rPr lang="de-DE" smtClean="0"/>
              <a:t>a member </a:t>
            </a:r>
            <a:r>
              <a:rPr lang="de-DE" smtClean="0"/>
              <a:t>of the Section members meeting who are active, knowledgable and willing to act as an Auditor.</a:t>
            </a:r>
          </a:p>
          <a:p>
            <a:endParaRPr lang="de-DE"/>
          </a:p>
          <a:p>
            <a:r>
              <a:rPr lang="de-DE" smtClean="0"/>
              <a:t>The new proposal:</a:t>
            </a:r>
          </a:p>
          <a:p>
            <a:pPr lvl="1"/>
            <a:r>
              <a:rPr lang="de-DE" smtClean="0"/>
              <a:t>Candidates </a:t>
            </a:r>
            <a:r>
              <a:rPr lang="de-DE" smtClean="0"/>
              <a:t>shall </a:t>
            </a:r>
            <a:r>
              <a:rPr lang="de-DE" smtClean="0"/>
              <a:t>not be member of the Board</a:t>
            </a:r>
          </a:p>
          <a:p>
            <a:pPr lvl="1"/>
            <a:r>
              <a:rPr lang="de-DE" smtClean="0"/>
              <a:t>Every section can nominate and elect an Auditor</a:t>
            </a:r>
          </a:p>
          <a:p>
            <a:pPr lvl="1"/>
            <a:r>
              <a:rPr lang="de-DE" smtClean="0"/>
              <a:t>There should be at least two different persons as Auditors elected by the three sections</a:t>
            </a:r>
          </a:p>
          <a:p>
            <a:endParaRPr lang="de-DE"/>
          </a:p>
        </p:txBody>
      </p:sp>
    </p:spTree>
    <p:extLst>
      <p:ext uri="{BB962C8B-B14F-4D97-AF65-F5344CB8AC3E}">
        <p14:creationId xmlns:p14="http://schemas.microsoft.com/office/powerpoint/2010/main" val="255208034"/>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Inhaltsplatzhalter 5"/>
          <p:cNvSpPr>
            <a:spLocks noGrp="1"/>
          </p:cNvSpPr>
          <p:nvPr>
            <p:ph idx="1"/>
          </p:nvPr>
        </p:nvSpPr>
        <p:spPr/>
        <p:txBody>
          <a:bodyPr/>
          <a:lstStyle/>
          <a:p>
            <a:pPr marL="0" indent="0">
              <a:buNone/>
            </a:pPr>
            <a:r>
              <a:rPr lang="en-GB" b="1"/>
              <a:t>Article 9 The Auditors </a:t>
            </a:r>
            <a:endParaRPr lang="en-GB"/>
          </a:p>
          <a:p>
            <a:pPr marL="400050" lvl="1" indent="0">
              <a:buNone/>
            </a:pPr>
            <a:r>
              <a:rPr lang="en-GB"/>
              <a:t>Accounting shall be subject to control </a:t>
            </a:r>
            <a:r>
              <a:rPr lang="en-GB">
                <a:solidFill>
                  <a:srgbClr val="FF0000"/>
                </a:solidFill>
              </a:rPr>
              <a:t>by a minimum of two </a:t>
            </a:r>
            <a:r>
              <a:rPr lang="en-GB"/>
              <a:t>Auditors. The Auditors </a:t>
            </a:r>
            <a:r>
              <a:rPr lang="en-GB">
                <a:solidFill>
                  <a:srgbClr val="FF0000"/>
                </a:solidFill>
              </a:rPr>
              <a:t>(who are not members of the EURALARM Board) </a:t>
            </a:r>
            <a:r>
              <a:rPr lang="en-GB"/>
              <a:t>shall come from the membership, elected </a:t>
            </a:r>
            <a:r>
              <a:rPr lang="en-GB">
                <a:solidFill>
                  <a:srgbClr val="FF0000"/>
                </a:solidFill>
              </a:rPr>
              <a:t>by the Members meeting of the sections</a:t>
            </a:r>
            <a:r>
              <a:rPr lang="en-GB"/>
              <a:t> for a term of three years. They shall check annually the book-keeping and the finance management of EURALARM by the sampling method. </a:t>
            </a:r>
          </a:p>
          <a:p>
            <a:pPr marL="400050" lvl="1" indent="0">
              <a:buNone/>
            </a:pPr>
            <a:r>
              <a:rPr lang="en-GB"/>
              <a:t>They shall give a report on their findings to the General Assembly. </a:t>
            </a:r>
            <a:endParaRPr lang="de-DE" smtClean="0"/>
          </a:p>
        </p:txBody>
      </p:sp>
      <p:sp>
        <p:nvSpPr>
          <p:cNvPr id="2" name="Title 1"/>
          <p:cNvSpPr>
            <a:spLocks noGrp="1"/>
          </p:cNvSpPr>
          <p:nvPr>
            <p:ph type="title"/>
          </p:nvPr>
        </p:nvSpPr>
        <p:spPr/>
        <p:txBody>
          <a:bodyPr>
            <a:normAutofit/>
          </a:bodyPr>
          <a:lstStyle/>
          <a:p>
            <a:r>
              <a:rPr lang="en-GB" smtClean="0"/>
              <a:t>New Art 9</a:t>
            </a:r>
            <a:endParaRPr lang="en-GB"/>
          </a:p>
        </p:txBody>
      </p:sp>
      <p:sp>
        <p:nvSpPr>
          <p:cNvPr id="3" name="Date Placeholder 2"/>
          <p:cNvSpPr>
            <a:spLocks noGrp="1"/>
          </p:cNvSpPr>
          <p:nvPr>
            <p:ph type="dt" sz="half" idx="10"/>
          </p:nvPr>
        </p:nvSpPr>
        <p:spPr>
          <a:xfrm>
            <a:off x="457200" y="6489368"/>
            <a:ext cx="1378496" cy="252000"/>
          </a:xfrm>
        </p:spPr>
        <p:txBody>
          <a:bodyPr/>
          <a:lstStyle/>
          <a:p>
            <a:r>
              <a:rPr lang="en-US" smtClean="0"/>
              <a:t>12 May 2014</a:t>
            </a:r>
            <a:endParaRPr lang="en-GB" dirty="0"/>
          </a:p>
        </p:txBody>
      </p:sp>
      <p:sp>
        <p:nvSpPr>
          <p:cNvPr id="4" name="Slide Number Placeholder 3"/>
          <p:cNvSpPr>
            <a:spLocks noGrp="1"/>
          </p:cNvSpPr>
          <p:nvPr>
            <p:ph type="sldNum" sz="quarter" idx="11"/>
          </p:nvPr>
        </p:nvSpPr>
        <p:spPr/>
        <p:txBody>
          <a:bodyPr/>
          <a:lstStyle/>
          <a:p>
            <a:r>
              <a:rPr lang="en-GB" smtClean="0"/>
              <a:t>Slide </a:t>
            </a:r>
            <a:fld id="{4A6FABA2-AF43-4C32-8E8D-EDF681ABC26F}" type="slidenum">
              <a:rPr lang="en-GB" smtClean="0"/>
              <a:pPr/>
              <a:t>5</a:t>
            </a:fld>
            <a:endParaRPr lang="en-GB" dirty="0"/>
          </a:p>
        </p:txBody>
      </p:sp>
      <p:sp>
        <p:nvSpPr>
          <p:cNvPr id="5" name="Footer Placeholder 4"/>
          <p:cNvSpPr>
            <a:spLocks noGrp="1"/>
          </p:cNvSpPr>
          <p:nvPr>
            <p:ph type="ftr" sz="quarter" idx="12"/>
          </p:nvPr>
        </p:nvSpPr>
        <p:spPr/>
        <p:txBody>
          <a:bodyPr/>
          <a:lstStyle/>
          <a:p>
            <a:r>
              <a:rPr lang="en-GB" smtClean="0"/>
              <a:t>Dirk Gesenhues / Motion to GA2014</a:t>
            </a:r>
            <a:endParaRPr lang="en-GB" dirty="0"/>
          </a:p>
        </p:txBody>
      </p:sp>
    </p:spTree>
    <p:extLst>
      <p:ext uri="{BB962C8B-B14F-4D97-AF65-F5344CB8AC3E}">
        <p14:creationId xmlns:p14="http://schemas.microsoft.com/office/powerpoint/2010/main" val="330910829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nhaltsplatzhalter 1"/>
          <p:cNvSpPr>
            <a:spLocks noGrp="1"/>
          </p:cNvSpPr>
          <p:nvPr>
            <p:ph idx="1"/>
          </p:nvPr>
        </p:nvSpPr>
        <p:spPr/>
        <p:txBody>
          <a:bodyPr>
            <a:normAutofit fontScale="77500" lnSpcReduction="20000"/>
          </a:bodyPr>
          <a:lstStyle/>
          <a:p>
            <a:pPr marL="0" indent="0">
              <a:buNone/>
            </a:pPr>
            <a:r>
              <a:rPr lang="en-GB" b="1"/>
              <a:t>Article 2.1 Acquisition </a:t>
            </a:r>
            <a:endParaRPr lang="en-GB"/>
          </a:p>
          <a:p>
            <a:pPr marL="0" indent="0">
              <a:buNone/>
            </a:pPr>
            <a:r>
              <a:rPr lang="en-GB"/>
              <a:t>Membership in accordance with Art. 1.2 may be applied for </a:t>
            </a:r>
          </a:p>
          <a:p>
            <a:pPr marL="0" indent="0">
              <a:buNone/>
            </a:pPr>
            <a:r>
              <a:rPr lang="en-GB"/>
              <a:t>1. by trade associations(TA) registered in the geography of Europe; </a:t>
            </a:r>
          </a:p>
          <a:p>
            <a:pPr marL="0" indent="0">
              <a:buNone/>
            </a:pPr>
            <a:r>
              <a:rPr lang="en-GB" smtClean="0"/>
              <a:t>or </a:t>
            </a:r>
            <a:endParaRPr lang="en-GB"/>
          </a:p>
          <a:p>
            <a:pPr marL="0" indent="0">
              <a:buNone/>
            </a:pPr>
            <a:r>
              <a:rPr lang="en-GB"/>
              <a:t>2. by individual companies registered in the geography of Europe and member of at least one Trade Association already member of EURALARM. </a:t>
            </a:r>
          </a:p>
          <a:p>
            <a:pPr marL="0" indent="0">
              <a:buNone/>
            </a:pPr>
            <a:r>
              <a:rPr lang="en-GB" smtClean="0"/>
              <a:t>or </a:t>
            </a:r>
            <a:endParaRPr lang="en-GB"/>
          </a:p>
          <a:p>
            <a:pPr marL="0" indent="0">
              <a:buNone/>
            </a:pPr>
            <a:r>
              <a:rPr lang="en-GB"/>
              <a:t>3. by individual companies registered in the geography of Europe from a country where no Euralarm trade association member exists. </a:t>
            </a:r>
          </a:p>
          <a:p>
            <a:pPr marL="0" indent="0">
              <a:buNone/>
            </a:pPr>
            <a:endParaRPr lang="en-GB"/>
          </a:p>
          <a:p>
            <a:pPr marL="0" indent="0">
              <a:buNone/>
            </a:pPr>
            <a:r>
              <a:rPr lang="en-GB"/>
              <a:t>fulfilling the following criteria: </a:t>
            </a:r>
          </a:p>
          <a:p>
            <a:pPr lvl="1"/>
            <a:r>
              <a:rPr lang="en-GB" smtClean="0"/>
              <a:t>pays </a:t>
            </a:r>
            <a:r>
              <a:rPr lang="en-GB"/>
              <a:t>membership-fee and provides people for the EURALARM organisation </a:t>
            </a:r>
          </a:p>
          <a:p>
            <a:pPr lvl="1"/>
            <a:r>
              <a:rPr lang="en-GB" smtClean="0"/>
              <a:t>perspective </a:t>
            </a:r>
            <a:r>
              <a:rPr lang="en-GB"/>
              <a:t>for a longterm relationship </a:t>
            </a:r>
          </a:p>
          <a:p>
            <a:pPr marL="0" indent="0">
              <a:buNone/>
            </a:pPr>
            <a:endParaRPr lang="en-GB"/>
          </a:p>
          <a:p>
            <a:pPr marL="0" indent="0">
              <a:buNone/>
            </a:pPr>
            <a:r>
              <a:rPr lang="en-GB"/>
              <a:t>Applications for membership in one of the sections shall be submitted in writing to the General Secretary. Admission to membership shall be decided upon by the EURALARM Board. All these decisions shall be taken in accordance with Art. 4.3 paragraph 5/6 of these Statutes. </a:t>
            </a:r>
          </a:p>
        </p:txBody>
      </p:sp>
      <p:sp>
        <p:nvSpPr>
          <p:cNvPr id="3" name="Titel 2"/>
          <p:cNvSpPr>
            <a:spLocks noGrp="1"/>
          </p:cNvSpPr>
          <p:nvPr>
            <p:ph type="title"/>
          </p:nvPr>
        </p:nvSpPr>
        <p:spPr/>
        <p:txBody>
          <a:bodyPr/>
          <a:lstStyle/>
          <a:p>
            <a:r>
              <a:rPr lang="de-DE" smtClean="0"/>
              <a:t>Old Art 2.1</a:t>
            </a:r>
            <a:endParaRPr lang="en-GB"/>
          </a:p>
        </p:txBody>
      </p:sp>
      <p:sp>
        <p:nvSpPr>
          <p:cNvPr id="4" name="Datumsplatzhalter 3"/>
          <p:cNvSpPr>
            <a:spLocks noGrp="1"/>
          </p:cNvSpPr>
          <p:nvPr>
            <p:ph type="dt" sz="half" idx="10"/>
          </p:nvPr>
        </p:nvSpPr>
        <p:spPr>
          <a:xfrm>
            <a:off x="457200" y="6489368"/>
            <a:ext cx="1234480" cy="252000"/>
          </a:xfrm>
        </p:spPr>
        <p:txBody>
          <a:bodyPr/>
          <a:lstStyle/>
          <a:p>
            <a:r>
              <a:rPr lang="en-US" smtClean="0"/>
              <a:t>12 May 2014</a:t>
            </a:r>
            <a:endParaRPr lang="en-GB" dirty="0"/>
          </a:p>
        </p:txBody>
      </p:sp>
      <p:sp>
        <p:nvSpPr>
          <p:cNvPr id="5" name="Foliennummernplatzhalter 4"/>
          <p:cNvSpPr>
            <a:spLocks noGrp="1"/>
          </p:cNvSpPr>
          <p:nvPr>
            <p:ph type="sldNum" sz="quarter" idx="11"/>
          </p:nvPr>
        </p:nvSpPr>
        <p:spPr/>
        <p:txBody>
          <a:bodyPr/>
          <a:lstStyle/>
          <a:p>
            <a:r>
              <a:rPr lang="en-GB" smtClean="0"/>
              <a:t>Slide </a:t>
            </a:r>
            <a:fld id="{4A6FABA2-AF43-4C32-8E8D-EDF681ABC26F}" type="slidenum">
              <a:rPr lang="en-GB" smtClean="0"/>
              <a:pPr/>
              <a:t>6</a:t>
            </a:fld>
            <a:endParaRPr lang="en-GB" dirty="0"/>
          </a:p>
        </p:txBody>
      </p:sp>
      <p:sp>
        <p:nvSpPr>
          <p:cNvPr id="6" name="Fußzeilenplatzhalter 5"/>
          <p:cNvSpPr>
            <a:spLocks noGrp="1"/>
          </p:cNvSpPr>
          <p:nvPr>
            <p:ph type="ftr" sz="quarter" idx="12"/>
          </p:nvPr>
        </p:nvSpPr>
        <p:spPr/>
        <p:txBody>
          <a:bodyPr/>
          <a:lstStyle/>
          <a:p>
            <a:r>
              <a:rPr lang="en-GB" smtClean="0"/>
              <a:t>Dirk Gesenhues / Motion to GA2014</a:t>
            </a:r>
            <a:endParaRPr lang="en-GB" dirty="0"/>
          </a:p>
        </p:txBody>
      </p:sp>
    </p:spTree>
    <p:extLst>
      <p:ext uri="{BB962C8B-B14F-4D97-AF65-F5344CB8AC3E}">
        <p14:creationId xmlns:p14="http://schemas.microsoft.com/office/powerpoint/2010/main" val="427673451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Inhaltsplatzhalter 5"/>
          <p:cNvSpPr>
            <a:spLocks noGrp="1"/>
          </p:cNvSpPr>
          <p:nvPr>
            <p:ph idx="1"/>
          </p:nvPr>
        </p:nvSpPr>
        <p:spPr/>
        <p:txBody>
          <a:bodyPr/>
          <a:lstStyle/>
          <a:p>
            <a:pPr marL="0" indent="0">
              <a:buNone/>
            </a:pPr>
            <a:r>
              <a:rPr lang="en-GB" b="1"/>
              <a:t>Article 9 The Auditors </a:t>
            </a:r>
            <a:endParaRPr lang="en-GB"/>
          </a:p>
          <a:p>
            <a:pPr marL="0" indent="0">
              <a:buNone/>
            </a:pPr>
            <a:r>
              <a:rPr lang="en-GB"/>
              <a:t>Accounting shall be subject to control by three Auditors. The Auditors (who are not members of the EURALARM Board or either Section Members Meeting) shall come from different sections, elected by its Members meeting for a term of three years. They shall check annually the book-keeping and the finance management of EURALARM by the sampling method. </a:t>
            </a:r>
          </a:p>
          <a:p>
            <a:pPr marL="0" indent="0">
              <a:buNone/>
            </a:pPr>
            <a:r>
              <a:rPr lang="en-GB"/>
              <a:t>They shall give a report on their findings to the General Assembly. </a:t>
            </a:r>
            <a:endParaRPr lang="de-DE" smtClean="0"/>
          </a:p>
        </p:txBody>
      </p:sp>
      <p:sp>
        <p:nvSpPr>
          <p:cNvPr id="2" name="Title 1"/>
          <p:cNvSpPr>
            <a:spLocks noGrp="1"/>
          </p:cNvSpPr>
          <p:nvPr>
            <p:ph type="title"/>
          </p:nvPr>
        </p:nvSpPr>
        <p:spPr/>
        <p:txBody>
          <a:bodyPr>
            <a:normAutofit/>
          </a:bodyPr>
          <a:lstStyle/>
          <a:p>
            <a:r>
              <a:rPr lang="de-DE" smtClean="0"/>
              <a:t>Old Art 9</a:t>
            </a:r>
            <a:endParaRPr lang="en-GB"/>
          </a:p>
        </p:txBody>
      </p:sp>
      <p:sp>
        <p:nvSpPr>
          <p:cNvPr id="3" name="Date Placeholder 2"/>
          <p:cNvSpPr>
            <a:spLocks noGrp="1"/>
          </p:cNvSpPr>
          <p:nvPr>
            <p:ph type="dt" sz="half" idx="10"/>
          </p:nvPr>
        </p:nvSpPr>
        <p:spPr>
          <a:xfrm>
            <a:off x="457200" y="6489368"/>
            <a:ext cx="1378496" cy="252000"/>
          </a:xfrm>
        </p:spPr>
        <p:txBody>
          <a:bodyPr/>
          <a:lstStyle/>
          <a:p>
            <a:r>
              <a:rPr lang="en-US" smtClean="0"/>
              <a:t>12 May 2014</a:t>
            </a:r>
            <a:endParaRPr lang="en-GB" dirty="0"/>
          </a:p>
        </p:txBody>
      </p:sp>
      <p:sp>
        <p:nvSpPr>
          <p:cNvPr id="4" name="Slide Number Placeholder 3"/>
          <p:cNvSpPr>
            <a:spLocks noGrp="1"/>
          </p:cNvSpPr>
          <p:nvPr>
            <p:ph type="sldNum" sz="quarter" idx="11"/>
          </p:nvPr>
        </p:nvSpPr>
        <p:spPr/>
        <p:txBody>
          <a:bodyPr/>
          <a:lstStyle/>
          <a:p>
            <a:r>
              <a:rPr lang="en-GB" smtClean="0"/>
              <a:t>Slide </a:t>
            </a:r>
            <a:fld id="{4A6FABA2-AF43-4C32-8E8D-EDF681ABC26F}" type="slidenum">
              <a:rPr lang="en-GB" smtClean="0"/>
              <a:pPr/>
              <a:t>7</a:t>
            </a:fld>
            <a:endParaRPr lang="en-GB" dirty="0"/>
          </a:p>
        </p:txBody>
      </p:sp>
      <p:sp>
        <p:nvSpPr>
          <p:cNvPr id="5" name="Footer Placeholder 4"/>
          <p:cNvSpPr>
            <a:spLocks noGrp="1"/>
          </p:cNvSpPr>
          <p:nvPr>
            <p:ph type="ftr" sz="quarter" idx="12"/>
          </p:nvPr>
        </p:nvSpPr>
        <p:spPr/>
        <p:txBody>
          <a:bodyPr/>
          <a:lstStyle/>
          <a:p>
            <a:r>
              <a:rPr lang="en-GB" smtClean="0"/>
              <a:t>Dirk Gesenhues / Motion to GA2014</a:t>
            </a:r>
            <a:endParaRPr lang="en-GB" dirty="0"/>
          </a:p>
        </p:txBody>
      </p:sp>
    </p:spTree>
    <p:extLst>
      <p:ext uri="{BB962C8B-B14F-4D97-AF65-F5344CB8AC3E}">
        <p14:creationId xmlns:p14="http://schemas.microsoft.com/office/powerpoint/2010/main" val="926716762"/>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THINKCELLUNDODONOTDELETE" val="0"/>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6.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7.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heme/theme1.xml><?xml version="1.0" encoding="utf-8"?>
<a:theme xmlns:a="http://schemas.openxmlformats.org/drawingml/2006/main" name="Templ-19">
  <a:themeElements>
    <a:clrScheme name="Kantoor">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toor">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Kantoorthema">
  <a:themeElements>
    <a:clrScheme name="Kantoor">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toor">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Kantoor">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2.xml><?xml version="1.0" encoding="utf-8"?>
<a:themeOverride xmlns:a="http://schemas.openxmlformats.org/drawingml/2006/main">
  <a:clrScheme name="Kantoor">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3.xml><?xml version="1.0" encoding="utf-8"?>
<a:themeOverride xmlns:a="http://schemas.openxmlformats.org/drawingml/2006/main">
  <a:clrScheme name="Kantoor">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docProps/app.xml><?xml version="1.0" encoding="utf-8"?>
<Properties xmlns="http://schemas.openxmlformats.org/officeDocument/2006/extended-properties" xmlns:vt="http://schemas.openxmlformats.org/officeDocument/2006/docPropsVTypes">
  <Template/>
  <TotalTime>0</TotalTime>
  <Words>543</Words>
  <Application>Microsoft Office PowerPoint</Application>
  <PresentationFormat>Bildschirmpräsentation (4:3)</PresentationFormat>
  <Paragraphs>73</Paragraphs>
  <Slides>7</Slides>
  <Notes>1</Notes>
  <HiddenSlides>0</HiddenSlides>
  <MMClips>0</MMClips>
  <ScaleCrop>false</ScaleCrop>
  <HeadingPairs>
    <vt:vector size="6" baseType="variant">
      <vt:variant>
        <vt:lpstr>Design</vt:lpstr>
      </vt:variant>
      <vt:variant>
        <vt:i4>1</vt:i4>
      </vt:variant>
      <vt:variant>
        <vt:lpstr>Eingebettete OLE-Server</vt:lpstr>
      </vt:variant>
      <vt:variant>
        <vt:i4>1</vt:i4>
      </vt:variant>
      <vt:variant>
        <vt:lpstr>Folientitel</vt:lpstr>
      </vt:variant>
      <vt:variant>
        <vt:i4>7</vt:i4>
      </vt:variant>
    </vt:vector>
  </HeadingPairs>
  <TitlesOfParts>
    <vt:vector size="9" baseType="lpstr">
      <vt:lpstr>Templ-19</vt:lpstr>
      <vt:lpstr>think-cell Slide</vt:lpstr>
      <vt:lpstr>Change of the Euralarm Statutes GA 2014 / Juan les Pins</vt:lpstr>
      <vt:lpstr>Motion 1: Membership – Art.2</vt:lpstr>
      <vt:lpstr>New Art 2.1.</vt:lpstr>
      <vt:lpstr>Motion 2: </vt:lpstr>
      <vt:lpstr>New Art 9</vt:lpstr>
      <vt:lpstr>Old Art 2.1</vt:lpstr>
      <vt:lpstr>Old Art 9</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Financial Report Board  June 2013</dc:title>
  <dc:creator>PD-Services</dc:creator>
  <cp:lastModifiedBy>PD-Services</cp:lastModifiedBy>
  <cp:revision>49</cp:revision>
  <dcterms:created xsi:type="dcterms:W3CDTF">2013-06-17T21:05:06Z</dcterms:created>
  <dcterms:modified xsi:type="dcterms:W3CDTF">2014-05-09T05:30:08Z</dcterms:modified>
</cp:coreProperties>
</file>